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6" r:id="rId1"/>
    <p:sldMasterId id="2147483733" r:id="rId2"/>
  </p:sldMasterIdLst>
  <p:notesMasterIdLst>
    <p:notesMasterId r:id="rId24"/>
  </p:notesMasterIdLst>
  <p:sldIdLst>
    <p:sldId id="278" r:id="rId3"/>
    <p:sldId id="314" r:id="rId4"/>
    <p:sldId id="316" r:id="rId5"/>
    <p:sldId id="258" r:id="rId6"/>
    <p:sldId id="260" r:id="rId7"/>
    <p:sldId id="262" r:id="rId8"/>
    <p:sldId id="265" r:id="rId9"/>
    <p:sldId id="328" r:id="rId10"/>
    <p:sldId id="329" r:id="rId11"/>
    <p:sldId id="264" r:id="rId12"/>
    <p:sldId id="331" r:id="rId13"/>
    <p:sldId id="319" r:id="rId14"/>
    <p:sldId id="326" r:id="rId15"/>
    <p:sldId id="332" r:id="rId16"/>
    <p:sldId id="320" r:id="rId17"/>
    <p:sldId id="322" r:id="rId18"/>
    <p:sldId id="334" r:id="rId19"/>
    <p:sldId id="336" r:id="rId20"/>
    <p:sldId id="324" r:id="rId21"/>
    <p:sldId id="333" r:id="rId22"/>
    <p:sldId id="33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88" userDrawn="1">
          <p15:clr>
            <a:srgbClr val="A4A3A4"/>
          </p15:clr>
        </p15:guide>
        <p15:guide id="2" pos="3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79736" autoAdjust="0"/>
  </p:normalViewPr>
  <p:slideViewPr>
    <p:cSldViewPr snapToGrid="0">
      <p:cViewPr varScale="1">
        <p:scale>
          <a:sx n="59" d="100"/>
          <a:sy n="59" d="100"/>
        </p:scale>
        <p:origin x="1242" y="48"/>
      </p:cViewPr>
      <p:guideLst>
        <p:guide orient="horz" pos="888"/>
        <p:guide pos="384"/>
      </p:guideLst>
    </p:cSldViewPr>
  </p:slideViewPr>
  <p:notesTextViewPr>
    <p:cViewPr>
      <p:scale>
        <a:sx n="75" d="100"/>
        <a:sy n="7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64D5D7-138B-473B-989F-7E98BFC8A119}" type="datetimeFigureOut">
              <a:rPr lang="en-US" smtClean="0"/>
              <a:t>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05A58A-F27B-4D76-BFBE-9EC27D595837}" type="slidenum">
              <a:rPr lang="en-US" smtClean="0"/>
              <a:t>‹#›</a:t>
            </a:fld>
            <a:endParaRPr lang="en-US"/>
          </a:p>
        </p:txBody>
      </p:sp>
    </p:spTree>
    <p:extLst>
      <p:ext uri="{BB962C8B-B14F-4D97-AF65-F5344CB8AC3E}">
        <p14:creationId xmlns:p14="http://schemas.microsoft.com/office/powerpoint/2010/main" val="485475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tedxteen.com/"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youtu.be/X0ZtPqG7t-A" TargetMode="External"/><Relationship Id="rId5" Type="http://schemas.openxmlformats.org/officeDocument/2006/relationships/hyperlink" Target="https://youtu.be/_pBLPrWle7g" TargetMode="External"/><Relationship Id="rId4" Type="http://schemas.openxmlformats.org/officeDocument/2006/relationships/hyperlink" Target="https://youtu.be/DCZ11J_iYBI"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OC7LqVqkrY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abc.go.com/shows/shark-tank"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youtube.com/watch?v=B6LkzxlIph8" TargetMode="External"/><Relationship Id="rId4" Type="http://schemas.openxmlformats.org/officeDocument/2006/relationships/hyperlink" Target="https://www.youtube.com/watch?v=Efe5AwAJ8eU"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5A58A-F27B-4D76-BFBE-9EC27D595837}" type="slidenum">
              <a:rPr lang="en-US" smtClean="0"/>
              <a:t>1</a:t>
            </a:fld>
            <a:endParaRPr lang="en-US"/>
          </a:p>
        </p:txBody>
      </p:sp>
    </p:spTree>
    <p:extLst>
      <p:ext uri="{BB962C8B-B14F-4D97-AF65-F5344CB8AC3E}">
        <p14:creationId xmlns:p14="http://schemas.microsoft.com/office/powerpoint/2010/main" val="2391617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Coach</a:t>
            </a:r>
            <a:r>
              <a:rPr lang="en-US" b="1" baseline="0" dirty="0" smtClean="0"/>
              <a:t> Notes: </a:t>
            </a:r>
            <a:endParaRPr lang="en-US" dirty="0" smtClean="0"/>
          </a:p>
          <a:p>
            <a:r>
              <a:rPr lang="en-US" dirty="0" smtClean="0"/>
              <a:t>This</a:t>
            </a:r>
            <a:r>
              <a:rPr lang="en-US" baseline="0" dirty="0" smtClean="0"/>
              <a:t> module will walk students through how to use their voice, energy, and body language to deliver an effective presentation. We will also discuss the importance of preparation before your speech and share ways to get ready.</a:t>
            </a:r>
            <a:endParaRPr lang="en-US" dirty="0"/>
          </a:p>
        </p:txBody>
      </p:sp>
      <p:sp>
        <p:nvSpPr>
          <p:cNvPr id="4" name="Slide Number Placeholder 3"/>
          <p:cNvSpPr>
            <a:spLocks noGrp="1"/>
          </p:cNvSpPr>
          <p:nvPr>
            <p:ph type="sldNum" sz="quarter" idx="10"/>
          </p:nvPr>
        </p:nvSpPr>
        <p:spPr/>
        <p:txBody>
          <a:bodyPr/>
          <a:lstStyle/>
          <a:p>
            <a:fld id="{5205A58A-F27B-4D76-BFBE-9EC27D595837}"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497996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Coach</a:t>
            </a:r>
            <a:r>
              <a:rPr lang="en-US" b="1" baseline="0" dirty="0" smtClean="0"/>
              <a:t> Notes: </a:t>
            </a:r>
            <a:endParaRPr lang="en-US" b="1" dirty="0" smtClean="0"/>
          </a:p>
          <a:p>
            <a:pPr marL="171450" indent="-171450">
              <a:buFont typeface="Arial" pitchFamily="34" charset="0"/>
              <a:buChar char="•"/>
            </a:pPr>
            <a:r>
              <a:rPr lang="en-US" b="0" dirty="0" smtClean="0"/>
              <a:t>Explain</a:t>
            </a:r>
            <a:r>
              <a:rPr lang="en-US" b="0" baseline="0" dirty="0" smtClean="0"/>
              <a:t> that this slide depicts four key aspects to which speakers should attend in delivering their presentation. </a:t>
            </a:r>
          </a:p>
          <a:p>
            <a:pPr marL="171450" indent="-171450">
              <a:buFont typeface="Arial" pitchFamily="34" charset="0"/>
              <a:buChar char="•"/>
            </a:pPr>
            <a:r>
              <a:rPr lang="en-US" dirty="0" smtClean="0"/>
              <a:t>As you review, use your own delivery to demonstrate successfully and unsuccessful ways of using each of these characteristics.</a:t>
            </a:r>
            <a:endParaRPr lang="en-US" b="0"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1" baseline="0" dirty="0" smtClean="0"/>
          </a:p>
          <a:p>
            <a:pPr marL="171450" indent="-171450">
              <a:buFont typeface="Arial" pitchFamily="34" charset="0"/>
              <a:buChar char="•"/>
            </a:pPr>
            <a:endParaRPr lang="en-US" b="1" dirty="0"/>
          </a:p>
          <a:p>
            <a:pPr marL="171450" indent="-171450">
              <a:buFont typeface="Arial" pitchFamily="34" charset="0"/>
              <a:buChar char="•"/>
            </a:pPr>
            <a:endParaRPr lang="en-US" b="1" dirty="0" smtClean="0"/>
          </a:p>
          <a:p>
            <a:pPr marL="171450" indent="-171450">
              <a:buFont typeface="Arial" pitchFamily="34" charset="0"/>
              <a:buChar char="•"/>
            </a:pPr>
            <a:endParaRPr lang="en-US" b="0" dirty="0"/>
          </a:p>
        </p:txBody>
      </p:sp>
      <p:sp>
        <p:nvSpPr>
          <p:cNvPr id="4" name="Slide Number Placeholder 3"/>
          <p:cNvSpPr>
            <a:spLocks noGrp="1"/>
          </p:cNvSpPr>
          <p:nvPr>
            <p:ph type="sldNum" sz="quarter" idx="10"/>
          </p:nvPr>
        </p:nvSpPr>
        <p:spPr/>
        <p:txBody>
          <a:bodyPr/>
          <a:lstStyle/>
          <a:p>
            <a:fld id="{FE9BC4E5-2BC1-4F43-85DD-A1B8F74CB7EB}"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468742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6D8807-507B-4062-848A-63C21158C6B8}" type="slidenum">
              <a:rPr lang="en-US" altLang="en-US">
                <a:solidFill>
                  <a:prstClr val="black"/>
                </a:solidFill>
              </a:rPr>
              <a:pPr>
                <a:defRPr/>
              </a:pPr>
              <a:t>15</a:t>
            </a:fld>
            <a:endParaRPr lang="en-US" altLang="en-US" dirty="0">
              <a:solidFill>
                <a:prstClr val="black"/>
              </a:solidFill>
            </a:endParaRPr>
          </a:p>
        </p:txBody>
      </p:sp>
    </p:spTree>
    <p:extLst>
      <p:ext uri="{BB962C8B-B14F-4D97-AF65-F5344CB8AC3E}">
        <p14:creationId xmlns:p14="http://schemas.microsoft.com/office/powerpoint/2010/main" val="3772487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6D8807-507B-4062-848A-63C21158C6B8}" type="slidenum">
              <a:rPr lang="en-US" altLang="en-US">
                <a:solidFill>
                  <a:prstClr val="black"/>
                </a:solidFill>
              </a:rPr>
              <a:pPr>
                <a:defRPr/>
              </a:pPr>
              <a:t>16</a:t>
            </a:fld>
            <a:endParaRPr lang="en-US" altLang="en-US" dirty="0">
              <a:solidFill>
                <a:prstClr val="black"/>
              </a:solidFill>
            </a:endParaRPr>
          </a:p>
        </p:txBody>
      </p:sp>
    </p:spTree>
    <p:extLst>
      <p:ext uri="{BB962C8B-B14F-4D97-AF65-F5344CB8AC3E}">
        <p14:creationId xmlns:p14="http://schemas.microsoft.com/office/powerpoint/2010/main" val="3520591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6D8807-507B-4062-848A-63C21158C6B8}" type="slidenum">
              <a:rPr lang="en-US" altLang="en-US">
                <a:solidFill>
                  <a:prstClr val="black"/>
                </a:solidFill>
              </a:rPr>
              <a:pPr>
                <a:defRPr/>
              </a:pPr>
              <a:t>17</a:t>
            </a:fld>
            <a:endParaRPr lang="en-US" altLang="en-US" dirty="0">
              <a:solidFill>
                <a:prstClr val="black"/>
              </a:solidFill>
            </a:endParaRPr>
          </a:p>
        </p:txBody>
      </p:sp>
    </p:spTree>
    <p:extLst>
      <p:ext uri="{BB962C8B-B14F-4D97-AF65-F5344CB8AC3E}">
        <p14:creationId xmlns:p14="http://schemas.microsoft.com/office/powerpoint/2010/main" val="980684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6D8807-507B-4062-848A-63C21158C6B8}" type="slidenum">
              <a:rPr lang="en-US" altLang="en-US">
                <a:solidFill>
                  <a:prstClr val="black"/>
                </a:solidFill>
              </a:rPr>
              <a:pPr>
                <a:defRPr/>
              </a:pPr>
              <a:t>18</a:t>
            </a:fld>
            <a:endParaRPr lang="en-US" altLang="en-US" dirty="0">
              <a:solidFill>
                <a:prstClr val="black"/>
              </a:solidFill>
            </a:endParaRPr>
          </a:p>
        </p:txBody>
      </p:sp>
    </p:spTree>
    <p:extLst>
      <p:ext uri="{BB962C8B-B14F-4D97-AF65-F5344CB8AC3E}">
        <p14:creationId xmlns:p14="http://schemas.microsoft.com/office/powerpoint/2010/main" val="3064629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5A58A-F27B-4D76-BFBE-9EC27D595837}"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91419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Coach</a:t>
            </a:r>
            <a:r>
              <a:rPr lang="en-US" b="1" baseline="0" dirty="0" smtClean="0"/>
              <a:t> Notes: </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TEDxTeen</a:t>
            </a:r>
            <a:r>
              <a:rPr lang="en-US" baseline="0" dirty="0" smtClean="0"/>
              <a:t> homepage: </a:t>
            </a:r>
            <a:r>
              <a:rPr lang="en-US" dirty="0" smtClean="0">
                <a:hlinkClick r:id="rId3"/>
              </a:rPr>
              <a:t>http://tedxteen.com/</a:t>
            </a:r>
            <a:r>
              <a:rPr lang="en-US" dirty="0" smtClean="0"/>
              <a:t> </a:t>
            </a:r>
          </a:p>
          <a:p>
            <a:r>
              <a:rPr lang="en-US" dirty="0" smtClean="0"/>
              <a:t>Picture this peace video link: </a:t>
            </a:r>
            <a:r>
              <a:rPr lang="en-US" dirty="0" smtClean="0">
                <a:hlinkClick r:id="rId4"/>
              </a:rPr>
              <a:t>https://youtu.be/DCZ11J_iYBI</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Breaking down the unknown link: </a:t>
            </a:r>
            <a:r>
              <a:rPr lang="en-US" dirty="0" smtClean="0">
                <a:hlinkClick r:id="rId5"/>
              </a:rPr>
              <a:t>https://youtu.be/_pBLPrWle7g</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Learning to fail video link: </a:t>
            </a:r>
            <a:r>
              <a:rPr lang="en-US" dirty="0" smtClean="0">
                <a:hlinkClick r:id="rId6"/>
              </a:rPr>
              <a:t>https://youtu.be/X0ZtPqG7t-A</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205A58A-F27B-4D76-BFBE-9EC27D595837}" type="slidenum">
              <a:rPr lang="en-US" smtClean="0"/>
              <a:t>20</a:t>
            </a:fld>
            <a:endParaRPr lang="en-US"/>
          </a:p>
        </p:txBody>
      </p:sp>
    </p:spTree>
    <p:extLst>
      <p:ext uri="{BB962C8B-B14F-4D97-AF65-F5344CB8AC3E}">
        <p14:creationId xmlns:p14="http://schemas.microsoft.com/office/powerpoint/2010/main" val="1375779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Would</a:t>
            </a:r>
            <a:r>
              <a:rPr lang="en-US" baseline="0" dirty="0" smtClean="0"/>
              <a:t> reference full activity instructions in separate “Coach Notes” document.</a:t>
            </a:r>
            <a:endParaRPr lang="en-US" dirty="0"/>
          </a:p>
        </p:txBody>
      </p:sp>
      <p:sp>
        <p:nvSpPr>
          <p:cNvPr id="4" name="Slide Number Placeholder 3"/>
          <p:cNvSpPr>
            <a:spLocks noGrp="1"/>
          </p:cNvSpPr>
          <p:nvPr>
            <p:ph type="sldNum" sz="quarter" idx="10"/>
          </p:nvPr>
        </p:nvSpPr>
        <p:spPr/>
        <p:txBody>
          <a:bodyPr/>
          <a:lstStyle/>
          <a:p>
            <a:fld id="{5205A58A-F27B-4D76-BFBE-9EC27D595837}" type="slidenum">
              <a:rPr lang="en-US" smtClean="0"/>
              <a:t>21</a:t>
            </a:fld>
            <a:endParaRPr lang="en-US"/>
          </a:p>
        </p:txBody>
      </p:sp>
    </p:spTree>
    <p:extLst>
      <p:ext uri="{BB962C8B-B14F-4D97-AF65-F5344CB8AC3E}">
        <p14:creationId xmlns:p14="http://schemas.microsoft.com/office/powerpoint/2010/main" val="175937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5A58A-F27B-4D76-BFBE-9EC27D595837}" type="slidenum">
              <a:rPr lang="en-US" smtClean="0"/>
              <a:t>2</a:t>
            </a:fld>
            <a:endParaRPr lang="en-US"/>
          </a:p>
        </p:txBody>
      </p:sp>
    </p:spTree>
    <p:extLst>
      <p:ext uri="{BB962C8B-B14F-4D97-AF65-F5344CB8AC3E}">
        <p14:creationId xmlns:p14="http://schemas.microsoft.com/office/powerpoint/2010/main" val="784473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205A58A-F27B-4D76-BFBE-9EC27D595837}" type="slidenum">
              <a:rPr lang="en-US" smtClean="0"/>
              <a:t>3</a:t>
            </a:fld>
            <a:endParaRPr lang="en-US"/>
          </a:p>
        </p:txBody>
      </p:sp>
    </p:spTree>
    <p:extLst>
      <p:ext uri="{BB962C8B-B14F-4D97-AF65-F5344CB8AC3E}">
        <p14:creationId xmlns:p14="http://schemas.microsoft.com/office/powerpoint/2010/main" val="501017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205A58A-F27B-4D76-BFBE-9EC27D595837}" type="slidenum">
              <a:rPr lang="en-US" smtClean="0"/>
              <a:t>4</a:t>
            </a:fld>
            <a:endParaRPr lang="en-US"/>
          </a:p>
        </p:txBody>
      </p:sp>
    </p:spTree>
    <p:extLst>
      <p:ext uri="{BB962C8B-B14F-4D97-AF65-F5344CB8AC3E}">
        <p14:creationId xmlns:p14="http://schemas.microsoft.com/office/powerpoint/2010/main" val="1083686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Coach</a:t>
            </a:r>
            <a:r>
              <a:rPr lang="en-US" b="1" baseline="0" dirty="0" smtClean="0"/>
              <a:t> Notes: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Dial</a:t>
            </a:r>
            <a:r>
              <a:rPr lang="en-US" baseline="0" dirty="0" smtClean="0"/>
              <a:t> 1298 pitch video: </a:t>
            </a:r>
            <a:r>
              <a:rPr lang="en-US" dirty="0" smtClean="0">
                <a:hlinkClick r:id="rId3"/>
              </a:rPr>
              <a:t>https://www.youtube.com/watch?v=OC7LqVqkrY8</a:t>
            </a:r>
            <a:r>
              <a:rPr lang="en-US" dirty="0" smtClean="0"/>
              <a:t> </a:t>
            </a:r>
            <a:endParaRPr lang="en-US" altLang="en-US" dirty="0" smtClean="0">
              <a:sym typeface="Chaparral Pro" charset="0"/>
            </a:endParaRPr>
          </a:p>
          <a:p>
            <a:endParaRPr lang="en-US" dirty="0"/>
          </a:p>
        </p:txBody>
      </p:sp>
      <p:sp>
        <p:nvSpPr>
          <p:cNvPr id="4" name="Slide Number Placeholder 3"/>
          <p:cNvSpPr>
            <a:spLocks noGrp="1"/>
          </p:cNvSpPr>
          <p:nvPr>
            <p:ph type="sldNum" sz="quarter" idx="10"/>
          </p:nvPr>
        </p:nvSpPr>
        <p:spPr/>
        <p:txBody>
          <a:bodyPr/>
          <a:lstStyle/>
          <a:p>
            <a:fld id="{5205A58A-F27B-4D76-BFBE-9EC27D595837}" type="slidenum">
              <a:rPr lang="en-US" smtClean="0"/>
              <a:t>5</a:t>
            </a:fld>
            <a:endParaRPr lang="en-US"/>
          </a:p>
        </p:txBody>
      </p:sp>
    </p:spTree>
    <p:extLst>
      <p:ext uri="{BB962C8B-B14F-4D97-AF65-F5344CB8AC3E}">
        <p14:creationId xmlns:p14="http://schemas.microsoft.com/office/powerpoint/2010/main" val="903189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Pct val="155000"/>
              <a:buFontTx/>
              <a:buNone/>
              <a:tabLst/>
              <a:defRPr/>
            </a:pPr>
            <a:r>
              <a:rPr lang="en-US" b="1" dirty="0" smtClean="0"/>
              <a:t>Coach</a:t>
            </a:r>
            <a:r>
              <a:rPr lang="en-US" b="1" baseline="0" dirty="0" smtClean="0"/>
              <a:t> Notes: </a:t>
            </a:r>
            <a:endParaRPr lang="en-US" altLang="en-US" dirty="0" smtClean="0">
              <a:sym typeface="Chaparral Pro" charset="0"/>
            </a:endParaRPr>
          </a:p>
          <a:p>
            <a:pPr fontAlgn="base">
              <a:spcBef>
                <a:spcPct val="0"/>
              </a:spcBef>
              <a:spcAft>
                <a:spcPct val="0"/>
              </a:spcAft>
              <a:buSzPct val="155000"/>
              <a:buFontTx/>
              <a:buNone/>
            </a:pPr>
            <a:r>
              <a:rPr lang="en-US" altLang="en-US" dirty="0" smtClean="0">
                <a:sym typeface="Chaparral Pro" charset="0"/>
              </a:rPr>
              <a:t>Video</a:t>
            </a:r>
            <a:r>
              <a:rPr lang="en-US" altLang="en-US" baseline="0" dirty="0" smtClean="0">
                <a:sym typeface="Chaparral Pro" charset="0"/>
              </a:rPr>
              <a:t> structure: Dial 1298</a:t>
            </a:r>
            <a:endParaRPr lang="en-US" altLang="en-US" dirty="0" smtClean="0">
              <a:sym typeface="Chaparral Pro" charset="0"/>
            </a:endParaRPr>
          </a:p>
          <a:p>
            <a:pPr fontAlgn="base">
              <a:spcBef>
                <a:spcPct val="0"/>
              </a:spcBef>
              <a:spcAft>
                <a:spcPct val="0"/>
              </a:spcAft>
              <a:buSzPct val="155000"/>
              <a:buFontTx/>
              <a:buChar char="•"/>
            </a:pPr>
            <a:r>
              <a:rPr lang="en-US" altLang="en-US" dirty="0" smtClean="0">
                <a:sym typeface="Chaparral Pro" charset="0"/>
              </a:rPr>
              <a:t> What is the problem? (0:15)</a:t>
            </a:r>
          </a:p>
          <a:p>
            <a:pPr fontAlgn="base">
              <a:spcBef>
                <a:spcPct val="0"/>
              </a:spcBef>
              <a:spcAft>
                <a:spcPct val="0"/>
              </a:spcAft>
              <a:buSzPct val="155000"/>
              <a:buFontTx/>
              <a:buChar char="•"/>
            </a:pPr>
            <a:r>
              <a:rPr lang="en-US" altLang="en-US" dirty="0" smtClean="0">
                <a:sym typeface="Chaparral Pro" charset="0"/>
              </a:rPr>
              <a:t> What is the solution? (0:44)</a:t>
            </a:r>
          </a:p>
          <a:p>
            <a:pPr fontAlgn="base">
              <a:spcBef>
                <a:spcPct val="0"/>
              </a:spcBef>
              <a:spcAft>
                <a:spcPct val="0"/>
              </a:spcAft>
              <a:buSzPct val="155000"/>
              <a:buFontTx/>
              <a:buChar char="•"/>
            </a:pPr>
            <a:r>
              <a:rPr lang="en-US" altLang="en-US" dirty="0" smtClean="0">
                <a:sym typeface="Chaparral Pro" charset="0"/>
              </a:rPr>
              <a:t> How does it work? (0:59)</a:t>
            </a:r>
          </a:p>
          <a:p>
            <a:pPr fontAlgn="base">
              <a:spcBef>
                <a:spcPct val="0"/>
              </a:spcBef>
              <a:spcAft>
                <a:spcPct val="0"/>
              </a:spcAft>
              <a:buSzPct val="155000"/>
              <a:buFontTx/>
              <a:buChar char="•"/>
            </a:pPr>
            <a:r>
              <a:rPr lang="en-US" altLang="en-US" dirty="0" smtClean="0">
                <a:sym typeface="Chaparral Pro" charset="0"/>
              </a:rPr>
              <a:t> How is it unique or different? (1:30)</a:t>
            </a:r>
          </a:p>
          <a:p>
            <a:pPr fontAlgn="base">
              <a:spcBef>
                <a:spcPct val="0"/>
              </a:spcBef>
              <a:spcAft>
                <a:spcPct val="0"/>
              </a:spcAft>
              <a:buSzPct val="155000"/>
              <a:buFontTx/>
              <a:buChar char="•"/>
            </a:pPr>
            <a:r>
              <a:rPr lang="en-US" altLang="en-US" dirty="0" smtClean="0">
                <a:sym typeface="Chaparral Pro" charset="0"/>
              </a:rPr>
              <a:t> What’s the vision for the future? (1:57)</a:t>
            </a:r>
          </a:p>
          <a:p>
            <a:pPr fontAlgn="base">
              <a:spcBef>
                <a:spcPct val="0"/>
              </a:spcBef>
              <a:spcAft>
                <a:spcPct val="0"/>
              </a:spcAft>
              <a:buSzPct val="155000"/>
              <a:buFontTx/>
              <a:buChar char="•"/>
            </a:pPr>
            <a:endParaRPr lang="en-US" altLang="en-US" dirty="0" smtClean="0">
              <a:sym typeface="Chaparral Pro" charset="0"/>
            </a:endParaRPr>
          </a:p>
          <a:p>
            <a:pPr fontAlgn="base">
              <a:spcBef>
                <a:spcPct val="0"/>
              </a:spcBef>
              <a:spcAft>
                <a:spcPct val="0"/>
              </a:spcAft>
              <a:buSzPct val="155000"/>
              <a:buFontTx/>
              <a:buNone/>
            </a:pPr>
            <a:r>
              <a:rPr lang="en-US" altLang="en-US" dirty="0" smtClean="0">
                <a:sym typeface="Chaparral Pro" charset="0"/>
              </a:rPr>
              <a:t>More</a:t>
            </a:r>
            <a:r>
              <a:rPr lang="en-US" altLang="en-US" baseline="0" dirty="0" smtClean="0">
                <a:sym typeface="Chaparral Pro" charset="0"/>
              </a:rPr>
              <a:t> about Dial 1298: http://yourstory.com/2009/02/sweta-mangal-co-founder-and-ceo-dial-1298/</a:t>
            </a:r>
            <a:endParaRPr lang="en-US" altLang="en-US" dirty="0" smtClean="0">
              <a:sym typeface="Chaparral Pro" charset="0"/>
            </a:endParaRPr>
          </a:p>
          <a:p>
            <a:endParaRPr lang="en-US" dirty="0"/>
          </a:p>
        </p:txBody>
      </p:sp>
      <p:sp>
        <p:nvSpPr>
          <p:cNvPr id="4" name="Slide Number Placeholder 3"/>
          <p:cNvSpPr>
            <a:spLocks noGrp="1"/>
          </p:cNvSpPr>
          <p:nvPr>
            <p:ph type="sldNum" sz="quarter" idx="10"/>
          </p:nvPr>
        </p:nvSpPr>
        <p:spPr/>
        <p:txBody>
          <a:bodyPr/>
          <a:lstStyle/>
          <a:p>
            <a:fld id="{5205A58A-F27B-4D76-BFBE-9EC27D595837}" type="slidenum">
              <a:rPr lang="en-US" smtClean="0"/>
              <a:t>6</a:t>
            </a:fld>
            <a:endParaRPr lang="en-US"/>
          </a:p>
        </p:txBody>
      </p:sp>
    </p:spTree>
    <p:extLst>
      <p:ext uri="{BB962C8B-B14F-4D97-AF65-F5344CB8AC3E}">
        <p14:creationId xmlns:p14="http://schemas.microsoft.com/office/powerpoint/2010/main" val="100424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205A58A-F27B-4D76-BFBE-9EC27D595837}" type="slidenum">
              <a:rPr lang="en-US" smtClean="0"/>
              <a:t>7</a:t>
            </a:fld>
            <a:endParaRPr lang="en-US"/>
          </a:p>
        </p:txBody>
      </p:sp>
    </p:spTree>
    <p:extLst>
      <p:ext uri="{BB962C8B-B14F-4D97-AF65-F5344CB8AC3E}">
        <p14:creationId xmlns:p14="http://schemas.microsoft.com/office/powerpoint/2010/main" val="1317670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Coach</a:t>
            </a:r>
            <a:r>
              <a:rPr lang="en-US" b="1" baseline="0" dirty="0" smtClean="0"/>
              <a:t> Notes: </a:t>
            </a:r>
            <a:endParaRPr lang="en-US"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Shark Tank ABC homepage and video repository: </a:t>
            </a:r>
            <a:r>
              <a:rPr lang="en-US" dirty="0" smtClean="0">
                <a:hlinkClick r:id="rId3"/>
              </a:rPr>
              <a:t>http://abc.go.com/shows/shark-tank</a:t>
            </a:r>
            <a:r>
              <a:rPr lang="en-US" dirty="0" smtClean="0"/>
              <a:t> </a:t>
            </a:r>
            <a:endParaRPr lang="en-US" dirty="0" smtClean="0">
              <a:solidFill>
                <a:schemeClr val="tx1"/>
              </a:solidFill>
            </a:endParaRPr>
          </a:p>
          <a:p>
            <a:pPr lvl="0"/>
            <a:r>
              <a:rPr lang="en-US" dirty="0" err="1" smtClean="0">
                <a:solidFill>
                  <a:schemeClr val="tx1"/>
                </a:solidFill>
              </a:rPr>
              <a:t>iCPooch</a:t>
            </a:r>
            <a:r>
              <a:rPr lang="en-US" dirty="0" smtClean="0">
                <a:solidFill>
                  <a:schemeClr val="tx1"/>
                </a:solidFill>
              </a:rPr>
              <a:t> Shark Tank pitch</a:t>
            </a:r>
            <a:r>
              <a:rPr lang="en-US" baseline="0" dirty="0" smtClean="0">
                <a:solidFill>
                  <a:schemeClr val="tx1"/>
                </a:solidFill>
              </a:rPr>
              <a:t> video</a:t>
            </a:r>
            <a:r>
              <a:rPr lang="en-US" dirty="0" smtClean="0">
                <a:solidFill>
                  <a:schemeClr val="tx1"/>
                </a:solidFill>
              </a:rPr>
              <a:t>: </a:t>
            </a:r>
            <a:r>
              <a:rPr lang="en-US" dirty="0" smtClean="0">
                <a:hlinkClick r:id="rId4"/>
              </a:rPr>
              <a:t>https://www.youtube.com/watch?v=Efe5AwAJ8eU</a:t>
            </a:r>
            <a:endParaRPr lang="en-US" dirty="0" smtClean="0"/>
          </a:p>
          <a:p>
            <a:pPr lvl="0"/>
            <a:r>
              <a:rPr lang="en-US" dirty="0" smtClean="0">
                <a:solidFill>
                  <a:schemeClr val="tx1"/>
                </a:solidFill>
              </a:rPr>
              <a:t>Define Bottle Shark Tank pitch video: </a:t>
            </a:r>
            <a:r>
              <a:rPr lang="en-US" dirty="0" smtClean="0">
                <a:hlinkClick r:id="rId5"/>
              </a:rPr>
              <a:t>https://www.youtube.com/watch?v=B6LkzxlIph8</a:t>
            </a:r>
            <a:endParaRPr lang="en-US" dirty="0" smtClean="0"/>
          </a:p>
          <a:p>
            <a:pPr lvl="0"/>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5205A58A-F27B-4D76-BFBE-9EC27D595837}" type="slidenum">
              <a:rPr lang="en-US" smtClean="0"/>
              <a:t>10</a:t>
            </a:fld>
            <a:endParaRPr lang="en-US"/>
          </a:p>
        </p:txBody>
      </p:sp>
    </p:spTree>
    <p:extLst>
      <p:ext uri="{BB962C8B-B14F-4D97-AF65-F5344CB8AC3E}">
        <p14:creationId xmlns:p14="http://schemas.microsoft.com/office/powerpoint/2010/main" val="3089146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205A58A-F27B-4D76-BFBE-9EC27D595837}" type="slidenum">
              <a:rPr lang="en-US" smtClean="0"/>
              <a:t>11</a:t>
            </a:fld>
            <a:endParaRPr lang="en-US"/>
          </a:p>
        </p:txBody>
      </p:sp>
    </p:spTree>
    <p:extLst>
      <p:ext uri="{BB962C8B-B14F-4D97-AF65-F5344CB8AC3E}">
        <p14:creationId xmlns:p14="http://schemas.microsoft.com/office/powerpoint/2010/main" val="590063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userDrawn="1"/>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0954845"/>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106063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7197156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839285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8940404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22492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29065620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641348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with White Signature">
    <p:spTree>
      <p:nvGrpSpPr>
        <p:cNvPr id="1" name=""/>
        <p:cNvGrpSpPr/>
        <p:nvPr/>
      </p:nvGrpSpPr>
      <p:grpSpPr>
        <a:xfrm>
          <a:off x="0" y="0"/>
          <a:ext cx="0" cy="0"/>
          <a:chOff x="0" y="0"/>
          <a:chExt cx="0" cy="0"/>
        </a:xfrm>
      </p:grpSpPr>
      <p:pic>
        <p:nvPicPr>
          <p:cNvPr id="14" name="Picture 13" descr="SailboatsCropped-PPT.jpg"/>
          <p:cNvPicPr>
            <a:picLocks noChangeAspect="1"/>
          </p:cNvPicPr>
          <p:nvPr userDrawn="1"/>
        </p:nvPicPr>
        <p:blipFill>
          <a:blip r:embed="rId2" cstate="print">
            <a:alphaModFix/>
          </a:blip>
          <a:srcRect l="18598" r="2200" b="17264"/>
          <a:stretch>
            <a:fillRect/>
          </a:stretch>
        </p:blipFill>
        <p:spPr>
          <a:xfrm>
            <a:off x="0" y="-42957"/>
            <a:ext cx="12192000" cy="6913657"/>
          </a:xfrm>
          <a:prstGeom prst="rect">
            <a:avLst/>
          </a:prstGeom>
        </p:spPr>
      </p:pic>
      <p:pic>
        <p:nvPicPr>
          <p:cNvPr id="15" name="Picture 14" descr="Acc_StrategyLine_English_wht_RGB.png"/>
          <p:cNvPicPr>
            <a:picLocks noChangeAspect="1"/>
          </p:cNvPicPr>
          <p:nvPr userDrawn="1"/>
        </p:nvPicPr>
        <p:blipFill>
          <a:blip r:embed="rId3" cstate="print"/>
          <a:stretch>
            <a:fillRect/>
          </a:stretch>
        </p:blipFill>
        <p:spPr>
          <a:xfrm>
            <a:off x="8217407" y="6281010"/>
            <a:ext cx="3375631" cy="178659"/>
          </a:xfrm>
          <a:prstGeom prst="rect">
            <a:avLst/>
          </a:prstGeom>
        </p:spPr>
      </p:pic>
      <p:cxnSp>
        <p:nvCxnSpPr>
          <p:cNvPr id="16" name="Straight Connector 9"/>
          <p:cNvCxnSpPr>
            <a:cxnSpLocks noChangeShapeType="1"/>
          </p:cNvCxnSpPr>
          <p:nvPr userDrawn="1"/>
        </p:nvCxnSpPr>
        <p:spPr bwMode="auto">
          <a:xfrm>
            <a:off x="603250" y="6582729"/>
            <a:ext cx="11625391" cy="1"/>
          </a:xfrm>
          <a:prstGeom prst="line">
            <a:avLst/>
          </a:prstGeom>
          <a:noFill/>
          <a:ln w="12700">
            <a:solidFill>
              <a:schemeClr val="bg1"/>
            </a:solidFill>
            <a:round/>
            <a:headEnd/>
            <a:tailEnd/>
          </a:ln>
        </p:spPr>
      </p:cxnSp>
      <p:pic>
        <p:nvPicPr>
          <p:cNvPr id="18" name="Picture 17" descr="Acc_Sig_wht_rgbWrmRED.png"/>
          <p:cNvPicPr>
            <a:picLocks noChangeAspect="1"/>
          </p:cNvPicPr>
          <p:nvPr userDrawn="1"/>
        </p:nvPicPr>
        <p:blipFill>
          <a:blip r:embed="rId4" cstate="print"/>
          <a:stretch>
            <a:fillRect/>
          </a:stretch>
        </p:blipFill>
        <p:spPr>
          <a:xfrm>
            <a:off x="596900" y="5716045"/>
            <a:ext cx="3249357" cy="697164"/>
          </a:xfrm>
          <a:prstGeom prst="rect">
            <a:avLst/>
          </a:prstGeom>
        </p:spPr>
      </p:pic>
      <p:pic>
        <p:nvPicPr>
          <p:cNvPr id="19" name="Picture 18" descr="ACC_Greater_Than_Lockup_white_WRM_RED.png"/>
          <p:cNvPicPr>
            <a:picLocks noChangeAspect="1"/>
          </p:cNvPicPr>
          <p:nvPr userDrawn="1"/>
        </p:nvPicPr>
        <p:blipFill>
          <a:blip r:embed="rId5" cstate="print"/>
          <a:stretch>
            <a:fillRect/>
          </a:stretch>
        </p:blipFill>
        <p:spPr>
          <a:xfrm>
            <a:off x="7569199" y="236443"/>
            <a:ext cx="4074703" cy="2057468"/>
          </a:xfrm>
          <a:prstGeom prst="rect">
            <a:avLst/>
          </a:prstGeom>
        </p:spPr>
      </p:pic>
      <p:sp>
        <p:nvSpPr>
          <p:cNvPr id="20" name="Title 1"/>
          <p:cNvSpPr>
            <a:spLocks noGrp="1"/>
          </p:cNvSpPr>
          <p:nvPr>
            <p:ph type="ctrTitle" hasCustomPrompt="1"/>
          </p:nvPr>
        </p:nvSpPr>
        <p:spPr>
          <a:xfrm>
            <a:off x="618010" y="1271588"/>
            <a:ext cx="5596524" cy="2517775"/>
          </a:xfrm>
          <a:prstGeom prst="rect">
            <a:avLst/>
          </a:prstGeom>
        </p:spPr>
        <p:txBody>
          <a:bodyPr tIns="0" anchor="t" anchorCtr="0">
            <a:noAutofit/>
          </a:bodyPr>
          <a:lstStyle>
            <a:lvl1pPr algn="l">
              <a:lnSpc>
                <a:spcPts val="3900"/>
              </a:lnSpc>
              <a:defRPr sz="3600" b="0" spc="-100" baseline="0">
                <a:solidFill>
                  <a:schemeClr val="tx1"/>
                </a:solidFill>
                <a:latin typeface="Arial" pitchFamily="34" charset="0"/>
                <a:cs typeface="Arial" pitchFamily="34" charset="0"/>
              </a:defRPr>
            </a:lvl1pPr>
          </a:lstStyle>
          <a:p>
            <a:r>
              <a:rPr lang="en-US" dirty="0" smtClean="0"/>
              <a:t>Click to edit Master title style </a:t>
            </a:r>
            <a:endParaRPr lang="en-GB" dirty="0"/>
          </a:p>
        </p:txBody>
      </p:sp>
    </p:spTree>
    <p:extLst>
      <p:ext uri="{BB962C8B-B14F-4D97-AF65-F5344CB8AC3E}">
        <p14:creationId xmlns:p14="http://schemas.microsoft.com/office/powerpoint/2010/main" val="13752564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with Black Signature">
    <p:spTree>
      <p:nvGrpSpPr>
        <p:cNvPr id="1" name=""/>
        <p:cNvGrpSpPr/>
        <p:nvPr/>
      </p:nvGrpSpPr>
      <p:grpSpPr>
        <a:xfrm>
          <a:off x="0" y="0"/>
          <a:ext cx="0" cy="0"/>
          <a:chOff x="0" y="0"/>
          <a:chExt cx="0" cy="0"/>
        </a:xfrm>
      </p:grpSpPr>
      <p:pic>
        <p:nvPicPr>
          <p:cNvPr id="20" name="Picture 19" descr="SailboatsCropped-PPT.jpg"/>
          <p:cNvPicPr>
            <a:picLocks noChangeAspect="1"/>
          </p:cNvPicPr>
          <p:nvPr userDrawn="1"/>
        </p:nvPicPr>
        <p:blipFill>
          <a:blip r:embed="rId2" cstate="print">
            <a:alphaModFix/>
          </a:blip>
          <a:srcRect l="18598" r="2200" b="17264"/>
          <a:stretch>
            <a:fillRect/>
          </a:stretch>
        </p:blipFill>
        <p:spPr>
          <a:xfrm>
            <a:off x="0" y="-42957"/>
            <a:ext cx="12192000" cy="6913657"/>
          </a:xfrm>
          <a:prstGeom prst="rect">
            <a:avLst/>
          </a:prstGeom>
        </p:spPr>
      </p:pic>
      <p:pic>
        <p:nvPicPr>
          <p:cNvPr id="21" name="Picture 20" descr="Acc_StrategyLine_English_wht_RGB.png"/>
          <p:cNvPicPr>
            <a:picLocks noChangeAspect="1"/>
          </p:cNvPicPr>
          <p:nvPr userDrawn="1"/>
        </p:nvPicPr>
        <p:blipFill>
          <a:blip r:embed="rId3" cstate="print"/>
          <a:stretch>
            <a:fillRect/>
          </a:stretch>
        </p:blipFill>
        <p:spPr>
          <a:xfrm>
            <a:off x="8217407" y="6288850"/>
            <a:ext cx="3375631" cy="178659"/>
          </a:xfrm>
          <a:prstGeom prst="rect">
            <a:avLst/>
          </a:prstGeom>
        </p:spPr>
      </p:pic>
      <p:cxnSp>
        <p:nvCxnSpPr>
          <p:cNvPr id="22" name="Straight Connector 9"/>
          <p:cNvCxnSpPr>
            <a:cxnSpLocks noChangeShapeType="1"/>
          </p:cNvCxnSpPr>
          <p:nvPr userDrawn="1"/>
        </p:nvCxnSpPr>
        <p:spPr bwMode="auto">
          <a:xfrm>
            <a:off x="603250" y="6582729"/>
            <a:ext cx="11625391" cy="1"/>
          </a:xfrm>
          <a:prstGeom prst="line">
            <a:avLst/>
          </a:prstGeom>
          <a:noFill/>
          <a:ln w="12700">
            <a:solidFill>
              <a:schemeClr val="bg1"/>
            </a:solidFill>
            <a:round/>
            <a:headEnd/>
            <a:tailEnd/>
          </a:ln>
        </p:spPr>
      </p:cxnSp>
      <p:sp>
        <p:nvSpPr>
          <p:cNvPr id="23" name="Title 1"/>
          <p:cNvSpPr>
            <a:spLocks noGrp="1"/>
          </p:cNvSpPr>
          <p:nvPr>
            <p:ph type="ctrTitle" hasCustomPrompt="1"/>
          </p:nvPr>
        </p:nvSpPr>
        <p:spPr>
          <a:xfrm>
            <a:off x="618010" y="1271588"/>
            <a:ext cx="5596524" cy="2517775"/>
          </a:xfrm>
          <a:prstGeom prst="rect">
            <a:avLst/>
          </a:prstGeom>
        </p:spPr>
        <p:txBody>
          <a:bodyPr tIns="0" anchor="t" anchorCtr="0">
            <a:noAutofit/>
          </a:bodyPr>
          <a:lstStyle>
            <a:lvl1pPr algn="l">
              <a:lnSpc>
                <a:spcPts val="3900"/>
              </a:lnSpc>
              <a:defRPr sz="3600" b="0" spc="-100" baseline="0">
                <a:solidFill>
                  <a:schemeClr val="tx1"/>
                </a:solidFill>
                <a:latin typeface="Arial" pitchFamily="34" charset="0"/>
                <a:cs typeface="Arial" pitchFamily="34" charset="0"/>
              </a:defRPr>
            </a:lvl1pPr>
          </a:lstStyle>
          <a:p>
            <a:r>
              <a:rPr lang="en-US" dirty="0" smtClean="0"/>
              <a:t>Click to edit Master title style </a:t>
            </a:r>
            <a:endParaRPr lang="en-GB" dirty="0"/>
          </a:p>
        </p:txBody>
      </p:sp>
      <p:pic>
        <p:nvPicPr>
          <p:cNvPr id="24" name="Picture 23" descr="Acc_Sig_wht_rgbWrmRED.png"/>
          <p:cNvPicPr>
            <a:picLocks noChangeAspect="1"/>
          </p:cNvPicPr>
          <p:nvPr userDrawn="1"/>
        </p:nvPicPr>
        <p:blipFill>
          <a:blip r:embed="rId4" cstate="print"/>
          <a:stretch>
            <a:fillRect/>
          </a:stretch>
        </p:blipFill>
        <p:spPr>
          <a:xfrm>
            <a:off x="596900" y="5723885"/>
            <a:ext cx="3249357" cy="697164"/>
          </a:xfrm>
          <a:prstGeom prst="rect">
            <a:avLst/>
          </a:prstGeom>
        </p:spPr>
      </p:pic>
      <p:pic>
        <p:nvPicPr>
          <p:cNvPr id="25" name="Picture 24" descr="ACC_Greater_Than_Lockup_white_WRM_RED.png"/>
          <p:cNvPicPr>
            <a:picLocks noChangeAspect="1"/>
          </p:cNvPicPr>
          <p:nvPr userDrawn="1"/>
        </p:nvPicPr>
        <p:blipFill>
          <a:blip r:embed="rId5" cstate="print"/>
          <a:stretch>
            <a:fillRect/>
          </a:stretch>
        </p:blipFill>
        <p:spPr>
          <a:xfrm>
            <a:off x="7569199" y="236442"/>
            <a:ext cx="4074703" cy="2057468"/>
          </a:xfrm>
          <a:prstGeom prst="rect">
            <a:avLst/>
          </a:prstGeom>
        </p:spPr>
      </p:pic>
    </p:spTree>
    <p:extLst>
      <p:ext uri="{BB962C8B-B14F-4D97-AF65-F5344CB8AC3E}">
        <p14:creationId xmlns:p14="http://schemas.microsoft.com/office/powerpoint/2010/main" val="16041170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
    <p:bg>
      <p:bgPr>
        <a:solidFill>
          <a:srgbClr val="002266"/>
        </a:solidFill>
        <a:effectLst/>
      </p:bgPr>
    </p:bg>
    <p:spTree>
      <p:nvGrpSpPr>
        <p:cNvPr id="1" name=""/>
        <p:cNvGrpSpPr/>
        <p:nvPr/>
      </p:nvGrpSpPr>
      <p:grpSpPr>
        <a:xfrm>
          <a:off x="0" y="0"/>
          <a:ext cx="0" cy="0"/>
          <a:chOff x="0" y="0"/>
          <a:chExt cx="0" cy="0"/>
        </a:xfrm>
      </p:grpSpPr>
      <p:sp>
        <p:nvSpPr>
          <p:cNvPr id="5" name="Text Placeholder 8"/>
          <p:cNvSpPr>
            <a:spLocks noGrp="1"/>
          </p:cNvSpPr>
          <p:nvPr>
            <p:ph type="body" sz="quarter" idx="10" hasCustomPrompt="1"/>
          </p:nvPr>
        </p:nvSpPr>
        <p:spPr>
          <a:xfrm>
            <a:off x="609601" y="3910061"/>
            <a:ext cx="10970684" cy="2622222"/>
          </a:xfrm>
        </p:spPr>
        <p:txBody>
          <a:bodyPr lIns="0" rIns="0" anchor="b" anchorCtr="0">
            <a:noAutofit/>
          </a:bodyPr>
          <a:lstStyle>
            <a:lvl1pPr marL="0" indent="0" algn="l">
              <a:lnSpc>
                <a:spcPts val="3900"/>
              </a:lnSpc>
              <a:spcBef>
                <a:spcPts val="0"/>
              </a:spcBef>
              <a:spcAft>
                <a:spcPts val="0"/>
              </a:spcAft>
              <a:buNone/>
              <a:defRPr sz="4000" b="0" baseline="0">
                <a:solidFill>
                  <a:schemeClr val="bg1"/>
                </a:solidFill>
              </a:defRPr>
            </a:lvl1pPr>
            <a:lvl2pPr marL="0" indent="0">
              <a:lnSpc>
                <a:spcPct val="100000"/>
              </a:lnSpc>
              <a:spcAft>
                <a:spcPts val="0"/>
              </a:spcAft>
              <a:buNone/>
              <a:defRPr sz="1900">
                <a:solidFill>
                  <a:schemeClr val="bg1"/>
                </a:solidFill>
              </a:defRPr>
            </a:lvl2pPr>
            <a:lvl3pPr marL="468000" indent="0">
              <a:buNone/>
              <a:defRPr/>
            </a:lvl3pPr>
          </a:lstStyle>
          <a:p>
            <a:pPr lvl="0"/>
            <a:r>
              <a:rPr lang="en-US" dirty="0" smtClean="0"/>
              <a:t>Master Divider Slide Headline</a:t>
            </a:r>
          </a:p>
        </p:txBody>
      </p:sp>
    </p:spTree>
    <p:extLst>
      <p:ext uri="{BB962C8B-B14F-4D97-AF65-F5344CB8AC3E}">
        <p14:creationId xmlns:p14="http://schemas.microsoft.com/office/powerpoint/2010/main" val="11180074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600364"/>
            <a:ext cx="8596668" cy="561686"/>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77334" y="1523280"/>
            <a:ext cx="8596668" cy="388077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userDrawn="1"/>
        </p:nvCxnSpPr>
        <p:spPr>
          <a:xfrm>
            <a:off x="610659" y="1162050"/>
            <a:ext cx="11581341" cy="0"/>
          </a:xfrm>
          <a:prstGeom prst="line">
            <a:avLst/>
          </a:prstGeom>
          <a:ln w="12700">
            <a:solidFill>
              <a:srgbClr val="00226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0859597" y="6547260"/>
            <a:ext cx="715200" cy="244800"/>
          </a:xfrm>
          <a:prstGeom prst="rect">
            <a:avLst/>
          </a:prstGeom>
          <a:noFill/>
        </p:spPr>
        <p:txBody>
          <a:bodyPr wrap="square" lIns="0" tIns="0" rIns="0" bIns="0" rtlCol="0" anchor="ctr" anchorCtr="0">
            <a:noAutofit/>
          </a:bodyPr>
          <a:lstStyle/>
          <a:p>
            <a:pPr algn="r"/>
            <a:fld id="{597A8DCA-8F96-49CD-B4D5-7AC92F955860}" type="slidenum">
              <a:rPr lang="en-CA" sz="900">
                <a:solidFill>
                  <a:srgbClr val="7F7F7F"/>
                </a:solidFill>
                <a:cs typeface="Arial" pitchFamily="34" charset="0"/>
              </a:rPr>
              <a:pPr algn="r"/>
              <a:t>‹#›</a:t>
            </a:fld>
            <a:endParaRPr lang="en-CA" sz="900" dirty="0">
              <a:solidFill>
                <a:srgbClr val="7F7F7F"/>
              </a:solidFill>
              <a:cs typeface="Arial" pitchFamily="34" charset="0"/>
            </a:endParaRPr>
          </a:p>
        </p:txBody>
      </p:sp>
    </p:spTree>
    <p:extLst>
      <p:ext uri="{BB962C8B-B14F-4D97-AF65-F5344CB8AC3E}">
        <p14:creationId xmlns:p14="http://schemas.microsoft.com/office/powerpoint/2010/main" val="16649625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2" hasCustomPrompt="1"/>
          </p:nvPr>
        </p:nvSpPr>
        <p:spPr/>
        <p:txBody>
          <a:bodyPr/>
          <a:lstStyle>
            <a:lvl2pPr>
              <a:defRPr/>
            </a:lvl2pPr>
            <a:lvl3pPr>
              <a:defRPr/>
            </a:lvl3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cxnSp>
        <p:nvCxnSpPr>
          <p:cNvPr id="7" name="Straight Connector 6"/>
          <p:cNvCxnSpPr/>
          <p:nvPr userDrawn="1"/>
        </p:nvCxnSpPr>
        <p:spPr>
          <a:xfrm>
            <a:off x="610659" y="1162050"/>
            <a:ext cx="11581341" cy="0"/>
          </a:xfrm>
          <a:prstGeom prst="line">
            <a:avLst/>
          </a:prstGeom>
          <a:ln w="12700">
            <a:solidFill>
              <a:srgbClr val="00226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92668" y="6556570"/>
            <a:ext cx="3430969" cy="230832"/>
          </a:xfrm>
          <a:prstGeom prst="rect">
            <a:avLst/>
          </a:prstGeom>
          <a:noFill/>
        </p:spPr>
        <p:txBody>
          <a:bodyPr wrap="square" lIns="0">
            <a:spAutoFit/>
          </a:bodyPr>
          <a:lstStyle/>
          <a:p>
            <a:pPr algn="ctr">
              <a:defRPr/>
            </a:pPr>
            <a:r>
              <a:rPr lang="en-US" sz="900" dirty="0">
                <a:solidFill>
                  <a:srgbClr val="000000">
                    <a:lumMod val="50000"/>
                    <a:lumOff val="50000"/>
                  </a:srgbClr>
                </a:solidFill>
                <a:cs typeface="Arial" pitchFamily="34" charset="0"/>
              </a:rPr>
              <a:t>Copyright © 2013 Accenture  All rights reserved.</a:t>
            </a:r>
          </a:p>
        </p:txBody>
      </p:sp>
      <p:sp>
        <p:nvSpPr>
          <p:cNvPr id="4" name="Title 3"/>
          <p:cNvSpPr>
            <a:spLocks noGrp="1"/>
          </p:cNvSpPr>
          <p:nvPr>
            <p:ph type="title" hasCustomPrompt="1"/>
          </p:nvPr>
        </p:nvSpPr>
        <p:spPr/>
        <p:txBody>
          <a:bodyPr/>
          <a:lstStyle/>
          <a:p>
            <a:r>
              <a:rPr lang="en-US" dirty="0" smtClean="0"/>
              <a:t>Master Title Slide Headline</a:t>
            </a:r>
            <a:endParaRPr lang="en-CA" dirty="0"/>
          </a:p>
        </p:txBody>
      </p:sp>
      <p:sp>
        <p:nvSpPr>
          <p:cNvPr id="8" name="TextBox 7"/>
          <p:cNvSpPr txBox="1"/>
          <p:nvPr userDrawn="1"/>
        </p:nvSpPr>
        <p:spPr>
          <a:xfrm>
            <a:off x="10859597" y="6547260"/>
            <a:ext cx="715200" cy="244800"/>
          </a:xfrm>
          <a:prstGeom prst="rect">
            <a:avLst/>
          </a:prstGeom>
          <a:noFill/>
        </p:spPr>
        <p:txBody>
          <a:bodyPr wrap="square" lIns="0" tIns="0" rIns="0" bIns="0" rtlCol="0" anchor="ctr" anchorCtr="0">
            <a:noAutofit/>
          </a:bodyPr>
          <a:lstStyle/>
          <a:p>
            <a:pPr algn="r"/>
            <a:fld id="{597A8DCA-8F96-49CD-B4D5-7AC92F955860}" type="slidenum">
              <a:rPr lang="en-CA" sz="900">
                <a:solidFill>
                  <a:srgbClr val="7F7F7F"/>
                </a:solidFill>
                <a:cs typeface="Arial" pitchFamily="34" charset="0"/>
              </a:rPr>
              <a:pPr algn="r"/>
              <a:t>‹#›</a:t>
            </a:fld>
            <a:endParaRPr lang="en-CA" sz="900" dirty="0">
              <a:solidFill>
                <a:srgbClr val="7F7F7F"/>
              </a:solidFill>
              <a:cs typeface="Arial" pitchFamily="34" charset="0"/>
            </a:endParaRPr>
          </a:p>
        </p:txBody>
      </p:sp>
    </p:spTree>
    <p:extLst>
      <p:ext uri="{BB962C8B-B14F-4D97-AF65-F5344CB8AC3E}">
        <p14:creationId xmlns:p14="http://schemas.microsoft.com/office/powerpoint/2010/main" val="37775783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Paragraphs">
    <p:spTree>
      <p:nvGrpSpPr>
        <p:cNvPr id="1" name=""/>
        <p:cNvGrpSpPr/>
        <p:nvPr/>
      </p:nvGrpSpPr>
      <p:grpSpPr>
        <a:xfrm>
          <a:off x="0" y="0"/>
          <a:ext cx="0" cy="0"/>
          <a:chOff x="0" y="0"/>
          <a:chExt cx="0" cy="0"/>
        </a:xfrm>
      </p:grpSpPr>
      <p:sp>
        <p:nvSpPr>
          <p:cNvPr id="10" name="Content Placeholder 9"/>
          <p:cNvSpPr>
            <a:spLocks noGrp="1"/>
          </p:cNvSpPr>
          <p:nvPr>
            <p:ph sz="quarter" idx="12" hasCustomPrompt="1"/>
          </p:nvPr>
        </p:nvSpPr>
        <p:spPr/>
        <p:txBody>
          <a:bodyPr/>
          <a:lstStyle>
            <a:lvl1pPr marL="0" indent="0">
              <a:spcBef>
                <a:spcPts val="1200"/>
              </a:spcBef>
              <a:spcAft>
                <a:spcPts val="0"/>
              </a:spcAft>
              <a:buNone/>
              <a:defRPr sz="2400" b="1">
                <a:solidFill>
                  <a:schemeClr val="accent4"/>
                </a:solidFill>
              </a:defRPr>
            </a:lvl1pPr>
            <a:lvl2pPr marL="231775" indent="-231775">
              <a:spcBef>
                <a:spcPts val="624"/>
              </a:spcBef>
              <a:buFont typeface="Arial" pitchFamily="34" charset="0"/>
              <a:buChar char="•"/>
              <a:defRPr/>
            </a:lvl2pPr>
            <a:lvl3pPr marL="457200" indent="-231775">
              <a:buFont typeface="Arial" pitchFamily="34" charset="0"/>
              <a:buChar char="–"/>
              <a:defRPr/>
            </a:lvl3pPr>
            <a:lvl4pPr marL="688975" indent="-225425">
              <a:buFont typeface="Arial" pitchFamily="34" charset="0"/>
              <a:buChar char="•"/>
              <a:defRPr/>
            </a:lvl4pPr>
            <a:lvl5pPr marL="914400" indent="-225425">
              <a:buFont typeface="Arial" pitchFamily="34" charset="0"/>
              <a:buChar char="–"/>
              <a:tabLst/>
              <a:defRPr/>
            </a:lvl5pPr>
          </a:lstStyle>
          <a:p>
            <a:pPr lvl="0"/>
            <a:r>
              <a:rPr lang="en-CA" dirty="0" smtClean="0"/>
              <a:t>First Level Text   24 PT</a:t>
            </a:r>
          </a:p>
          <a:p>
            <a:pPr lvl="1"/>
            <a:r>
              <a:rPr lang="en-CA" dirty="0" smtClean="0"/>
              <a:t>Second Level Text   24 PT</a:t>
            </a:r>
          </a:p>
          <a:p>
            <a:pPr lvl="2"/>
            <a:r>
              <a:rPr lang="en-CA" dirty="0" smtClean="0"/>
              <a:t>Third Level Text  20 PT</a:t>
            </a:r>
          </a:p>
          <a:p>
            <a:pPr lvl="3"/>
            <a:r>
              <a:rPr lang="en-CA" dirty="0" smtClean="0"/>
              <a:t>Fourth Level Text  18 PT</a:t>
            </a:r>
          </a:p>
          <a:p>
            <a:pPr lvl="4"/>
            <a:r>
              <a:rPr lang="en-CA" dirty="0" smtClean="0"/>
              <a:t>Fifth Level Text 16 PT</a:t>
            </a:r>
          </a:p>
        </p:txBody>
      </p:sp>
      <p:sp>
        <p:nvSpPr>
          <p:cNvPr id="7" name="TextBox 6"/>
          <p:cNvSpPr txBox="1"/>
          <p:nvPr userDrawn="1"/>
        </p:nvSpPr>
        <p:spPr>
          <a:xfrm>
            <a:off x="592668" y="6572250"/>
            <a:ext cx="3430969" cy="230832"/>
          </a:xfrm>
          <a:prstGeom prst="rect">
            <a:avLst/>
          </a:prstGeom>
          <a:noFill/>
        </p:spPr>
        <p:txBody>
          <a:bodyPr wrap="square" lIns="0">
            <a:spAutoFit/>
          </a:bodyPr>
          <a:lstStyle/>
          <a:p>
            <a:pPr algn="ctr">
              <a:defRPr/>
            </a:pPr>
            <a:r>
              <a:rPr lang="en-US" sz="900" dirty="0">
                <a:solidFill>
                  <a:srgbClr val="7F7F7F"/>
                </a:solidFill>
                <a:cs typeface="Arial" pitchFamily="34" charset="0"/>
              </a:rPr>
              <a:t>Copyright © 2013 Accenture  All rights reserved.</a:t>
            </a:r>
          </a:p>
        </p:txBody>
      </p:sp>
      <p:cxnSp>
        <p:nvCxnSpPr>
          <p:cNvPr id="8" name="Straight Connector 7"/>
          <p:cNvCxnSpPr/>
          <p:nvPr userDrawn="1"/>
        </p:nvCxnSpPr>
        <p:spPr>
          <a:xfrm>
            <a:off x="610659" y="1162050"/>
            <a:ext cx="11581341" cy="0"/>
          </a:xfrm>
          <a:prstGeom prst="line">
            <a:avLst/>
          </a:prstGeom>
          <a:ln w="12700">
            <a:solidFill>
              <a:srgbClr val="00226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lstStyle/>
          <a:p>
            <a:r>
              <a:rPr lang="en-US" dirty="0" smtClean="0"/>
              <a:t>Master Title Slide Headline   26 PT</a:t>
            </a:r>
            <a:endParaRPr lang="en-CA" dirty="0"/>
          </a:p>
        </p:txBody>
      </p:sp>
      <p:sp>
        <p:nvSpPr>
          <p:cNvPr id="9" name="TextBox 8"/>
          <p:cNvSpPr txBox="1"/>
          <p:nvPr userDrawn="1"/>
        </p:nvSpPr>
        <p:spPr>
          <a:xfrm>
            <a:off x="10859597" y="6562940"/>
            <a:ext cx="715200" cy="244800"/>
          </a:xfrm>
          <a:prstGeom prst="rect">
            <a:avLst/>
          </a:prstGeom>
          <a:noFill/>
        </p:spPr>
        <p:txBody>
          <a:bodyPr wrap="square" lIns="0" tIns="0" rIns="0" bIns="0" rtlCol="0" anchor="ctr" anchorCtr="0">
            <a:noAutofit/>
          </a:bodyPr>
          <a:lstStyle/>
          <a:p>
            <a:pPr algn="r"/>
            <a:fld id="{597A8DCA-8F96-49CD-B4D5-7AC92F955860}" type="slidenum">
              <a:rPr lang="en-CA" sz="900">
                <a:solidFill>
                  <a:srgbClr val="7F7F7F"/>
                </a:solidFill>
                <a:cs typeface="Arial" pitchFamily="34" charset="0"/>
              </a:rPr>
              <a:pPr algn="r"/>
              <a:t>‹#›</a:t>
            </a:fld>
            <a:endParaRPr lang="en-CA" sz="900" dirty="0">
              <a:solidFill>
                <a:srgbClr val="7F7F7F"/>
              </a:solidFill>
              <a:cs typeface="Arial" pitchFamily="34" charset="0"/>
            </a:endParaRPr>
          </a:p>
        </p:txBody>
      </p:sp>
    </p:spTree>
    <p:extLst>
      <p:ext uri="{BB962C8B-B14F-4D97-AF65-F5344CB8AC3E}">
        <p14:creationId xmlns:p14="http://schemas.microsoft.com/office/powerpoint/2010/main" val="174878556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2-Content">
    <p:spTree>
      <p:nvGrpSpPr>
        <p:cNvPr id="1" name=""/>
        <p:cNvGrpSpPr/>
        <p:nvPr/>
      </p:nvGrpSpPr>
      <p:grpSpPr>
        <a:xfrm>
          <a:off x="0" y="0"/>
          <a:ext cx="0" cy="0"/>
          <a:chOff x="0" y="0"/>
          <a:chExt cx="0" cy="0"/>
        </a:xfrm>
      </p:grpSpPr>
      <p:sp>
        <p:nvSpPr>
          <p:cNvPr id="10" name="Content Placeholder 9"/>
          <p:cNvSpPr>
            <a:spLocks noGrp="1"/>
          </p:cNvSpPr>
          <p:nvPr>
            <p:ph sz="quarter" idx="12" hasCustomPrompt="1"/>
          </p:nvPr>
        </p:nvSpPr>
        <p:spPr>
          <a:xfrm>
            <a:off x="609602" y="1381125"/>
            <a:ext cx="5367865" cy="4824414"/>
          </a:xfrm>
        </p:spPr>
        <p:txBody>
          <a:bodyPr>
            <a:normAutofit/>
          </a:bodyPr>
          <a:lstStyle>
            <a:lvl1pPr>
              <a:defRPr sz="2000"/>
            </a:lvl1pPr>
            <a:lvl2pPr>
              <a:defRPr sz="1800"/>
            </a:lvl2pPr>
            <a:lvl3pPr>
              <a:defRPr sz="1600"/>
            </a:lvl3pPr>
            <a:lvl4pPr>
              <a:defRPr sz="1400"/>
            </a:lvl4pPr>
            <a:lvl5pPr>
              <a:defRPr sz="1200"/>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sp>
        <p:nvSpPr>
          <p:cNvPr id="9" name="Content Placeholder 9"/>
          <p:cNvSpPr>
            <a:spLocks noGrp="1"/>
          </p:cNvSpPr>
          <p:nvPr>
            <p:ph sz="quarter" idx="13" hasCustomPrompt="1"/>
          </p:nvPr>
        </p:nvSpPr>
        <p:spPr>
          <a:xfrm>
            <a:off x="6212420" y="1381125"/>
            <a:ext cx="5367865" cy="4824414"/>
          </a:xfrm>
        </p:spPr>
        <p:txBody>
          <a:bodyPr>
            <a:normAutofit/>
          </a:bodyPr>
          <a:lstStyle>
            <a:lvl1pPr>
              <a:defRPr sz="2000"/>
            </a:lvl1pPr>
            <a:lvl2pPr>
              <a:defRPr sz="1800"/>
            </a:lvl2pPr>
            <a:lvl3pPr>
              <a:defRPr sz="1600"/>
            </a:lvl3pPr>
            <a:lvl4pPr>
              <a:defRPr sz="1400"/>
            </a:lvl4pPr>
            <a:lvl5pPr>
              <a:defRPr sz="1200"/>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sp>
        <p:nvSpPr>
          <p:cNvPr id="7" name="TextBox 6"/>
          <p:cNvSpPr txBox="1"/>
          <p:nvPr userDrawn="1"/>
        </p:nvSpPr>
        <p:spPr>
          <a:xfrm>
            <a:off x="592668" y="6572250"/>
            <a:ext cx="3430969" cy="230832"/>
          </a:xfrm>
          <a:prstGeom prst="rect">
            <a:avLst/>
          </a:prstGeom>
          <a:noFill/>
        </p:spPr>
        <p:txBody>
          <a:bodyPr wrap="square" lIns="0">
            <a:spAutoFit/>
          </a:bodyPr>
          <a:lstStyle/>
          <a:p>
            <a:pPr algn="ctr">
              <a:defRPr/>
            </a:pPr>
            <a:r>
              <a:rPr lang="en-US" sz="900" dirty="0">
                <a:solidFill>
                  <a:srgbClr val="7F7F7F"/>
                </a:solidFill>
                <a:cs typeface="Arial" pitchFamily="34" charset="0"/>
              </a:rPr>
              <a:t>Copyright © 2013 Accenture  All rights reserved.</a:t>
            </a:r>
          </a:p>
        </p:txBody>
      </p:sp>
      <p:cxnSp>
        <p:nvCxnSpPr>
          <p:cNvPr id="11" name="Straight Connector 10"/>
          <p:cNvCxnSpPr/>
          <p:nvPr userDrawn="1"/>
        </p:nvCxnSpPr>
        <p:spPr>
          <a:xfrm>
            <a:off x="610659" y="1162050"/>
            <a:ext cx="11581341" cy="0"/>
          </a:xfrm>
          <a:prstGeom prst="line">
            <a:avLst/>
          </a:prstGeom>
          <a:ln w="12700">
            <a:solidFill>
              <a:srgbClr val="00226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lstStyle/>
          <a:p>
            <a:r>
              <a:rPr lang="en-US" dirty="0" smtClean="0"/>
              <a:t>Master Title Slide Headline</a:t>
            </a:r>
            <a:endParaRPr lang="en-CA" dirty="0"/>
          </a:p>
        </p:txBody>
      </p:sp>
      <p:sp>
        <p:nvSpPr>
          <p:cNvPr id="8" name="TextBox 7"/>
          <p:cNvSpPr txBox="1"/>
          <p:nvPr userDrawn="1"/>
        </p:nvSpPr>
        <p:spPr>
          <a:xfrm>
            <a:off x="10859597" y="6562940"/>
            <a:ext cx="715200" cy="244800"/>
          </a:xfrm>
          <a:prstGeom prst="rect">
            <a:avLst/>
          </a:prstGeom>
          <a:noFill/>
        </p:spPr>
        <p:txBody>
          <a:bodyPr wrap="square" lIns="0" tIns="0" rIns="0" bIns="0" rtlCol="0" anchor="ctr" anchorCtr="0">
            <a:noAutofit/>
          </a:bodyPr>
          <a:lstStyle/>
          <a:p>
            <a:pPr algn="r"/>
            <a:fld id="{597A8DCA-8F96-49CD-B4D5-7AC92F955860}" type="slidenum">
              <a:rPr lang="en-CA" sz="900">
                <a:solidFill>
                  <a:srgbClr val="7F7F7F"/>
                </a:solidFill>
                <a:cs typeface="Arial" pitchFamily="34" charset="0"/>
              </a:rPr>
              <a:pPr algn="r"/>
              <a:t>‹#›</a:t>
            </a:fld>
            <a:endParaRPr lang="en-CA" sz="900" dirty="0">
              <a:solidFill>
                <a:srgbClr val="7F7F7F"/>
              </a:solidFill>
              <a:cs typeface="Arial" pitchFamily="34" charset="0"/>
            </a:endParaRPr>
          </a:p>
        </p:txBody>
      </p:sp>
    </p:spTree>
    <p:extLst>
      <p:ext uri="{BB962C8B-B14F-4D97-AF65-F5344CB8AC3E}">
        <p14:creationId xmlns:p14="http://schemas.microsoft.com/office/powerpoint/2010/main" val="159416103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2-content Paragraphs">
    <p:spTree>
      <p:nvGrpSpPr>
        <p:cNvPr id="1" name=""/>
        <p:cNvGrpSpPr/>
        <p:nvPr/>
      </p:nvGrpSpPr>
      <p:grpSpPr>
        <a:xfrm>
          <a:off x="0" y="0"/>
          <a:ext cx="0" cy="0"/>
          <a:chOff x="0" y="0"/>
          <a:chExt cx="0" cy="0"/>
        </a:xfrm>
      </p:grpSpPr>
      <p:sp>
        <p:nvSpPr>
          <p:cNvPr id="10" name="Content Placeholder 9"/>
          <p:cNvSpPr>
            <a:spLocks noGrp="1"/>
          </p:cNvSpPr>
          <p:nvPr>
            <p:ph sz="quarter" idx="12" hasCustomPrompt="1"/>
          </p:nvPr>
        </p:nvSpPr>
        <p:spPr>
          <a:xfrm>
            <a:off x="609603" y="1381125"/>
            <a:ext cx="5367864" cy="4824414"/>
          </a:xfrm>
        </p:spPr>
        <p:txBody>
          <a:bodyPr>
            <a:normAutofit/>
          </a:bodyPr>
          <a:lstStyle>
            <a:lvl1pPr marL="0" indent="0">
              <a:spcBef>
                <a:spcPts val="1200"/>
              </a:spcBef>
              <a:spcAft>
                <a:spcPts val="0"/>
              </a:spcAft>
              <a:buNone/>
              <a:defRPr sz="2000" b="1">
                <a:solidFill>
                  <a:schemeClr val="accent4"/>
                </a:solidFill>
              </a:defRPr>
            </a:lvl1pPr>
            <a:lvl2pPr marL="231775" indent="-231775">
              <a:buFont typeface="Arial" pitchFamily="34" charset="0"/>
              <a:buChar char="•"/>
              <a:defRPr sz="2000"/>
            </a:lvl2pPr>
            <a:lvl3pPr marL="457200" indent="-231775">
              <a:buFont typeface="Arial" pitchFamily="34" charset="0"/>
              <a:buChar char="–"/>
              <a:defRPr sz="1800"/>
            </a:lvl3pPr>
            <a:lvl4pPr marL="688975" indent="-225425">
              <a:buFont typeface="Arial" pitchFamily="34" charset="0"/>
              <a:buChar char="•"/>
              <a:defRPr sz="1600"/>
            </a:lvl4pPr>
            <a:lvl5pPr marL="914400" indent="-225425">
              <a:buFont typeface="Arial" pitchFamily="34" charset="0"/>
              <a:buChar char="–"/>
              <a:tabLst/>
              <a:defRPr sz="1400"/>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sp>
        <p:nvSpPr>
          <p:cNvPr id="8" name="Content Placeholder 9"/>
          <p:cNvSpPr>
            <a:spLocks noGrp="1"/>
          </p:cNvSpPr>
          <p:nvPr>
            <p:ph sz="quarter" idx="14" hasCustomPrompt="1"/>
          </p:nvPr>
        </p:nvSpPr>
        <p:spPr>
          <a:xfrm>
            <a:off x="6214533" y="1381125"/>
            <a:ext cx="5367864" cy="4824414"/>
          </a:xfrm>
        </p:spPr>
        <p:txBody>
          <a:bodyPr>
            <a:normAutofit/>
          </a:bodyPr>
          <a:lstStyle>
            <a:lvl1pPr marL="0" indent="0">
              <a:spcBef>
                <a:spcPts val="1200"/>
              </a:spcBef>
              <a:spcAft>
                <a:spcPts val="0"/>
              </a:spcAft>
              <a:buNone/>
              <a:defRPr sz="2000" b="1">
                <a:solidFill>
                  <a:schemeClr val="accent4"/>
                </a:solidFill>
              </a:defRPr>
            </a:lvl1pPr>
            <a:lvl2pPr marL="231775" indent="-231775">
              <a:buFont typeface="Arial" pitchFamily="34" charset="0"/>
              <a:buChar char="•"/>
              <a:defRPr sz="2000"/>
            </a:lvl2pPr>
            <a:lvl3pPr marL="457200" indent="-231775">
              <a:buFont typeface="Arial" pitchFamily="34" charset="0"/>
              <a:buChar char="–"/>
              <a:defRPr sz="1800"/>
            </a:lvl3pPr>
            <a:lvl4pPr marL="688975" indent="-225425">
              <a:buFont typeface="Arial" pitchFamily="34" charset="0"/>
              <a:buChar char="•"/>
              <a:defRPr sz="1600"/>
            </a:lvl4pPr>
            <a:lvl5pPr marL="914400" indent="-225425">
              <a:buFont typeface="Arial" pitchFamily="34" charset="0"/>
              <a:buChar char="–"/>
              <a:tabLst/>
              <a:defRPr sz="1400"/>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sp>
        <p:nvSpPr>
          <p:cNvPr id="7" name="TextBox 6"/>
          <p:cNvSpPr txBox="1"/>
          <p:nvPr userDrawn="1"/>
        </p:nvSpPr>
        <p:spPr>
          <a:xfrm>
            <a:off x="592668" y="6572250"/>
            <a:ext cx="3430969" cy="230832"/>
          </a:xfrm>
          <a:prstGeom prst="rect">
            <a:avLst/>
          </a:prstGeom>
          <a:noFill/>
        </p:spPr>
        <p:txBody>
          <a:bodyPr wrap="square" lIns="0">
            <a:spAutoFit/>
          </a:bodyPr>
          <a:lstStyle/>
          <a:p>
            <a:pPr algn="ctr">
              <a:defRPr/>
            </a:pPr>
            <a:r>
              <a:rPr lang="en-US" sz="900" dirty="0">
                <a:solidFill>
                  <a:srgbClr val="7F7F7F"/>
                </a:solidFill>
                <a:cs typeface="Arial" pitchFamily="34" charset="0"/>
              </a:rPr>
              <a:t>Copyright © 2013 Accenture  All rights reserved.</a:t>
            </a:r>
          </a:p>
        </p:txBody>
      </p:sp>
      <p:cxnSp>
        <p:nvCxnSpPr>
          <p:cNvPr id="11" name="Straight Connector 10"/>
          <p:cNvCxnSpPr/>
          <p:nvPr userDrawn="1"/>
        </p:nvCxnSpPr>
        <p:spPr>
          <a:xfrm>
            <a:off x="610659" y="1162050"/>
            <a:ext cx="11581341" cy="0"/>
          </a:xfrm>
          <a:prstGeom prst="line">
            <a:avLst/>
          </a:prstGeom>
          <a:ln w="12700">
            <a:solidFill>
              <a:srgbClr val="00226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lstStyle/>
          <a:p>
            <a:r>
              <a:rPr lang="en-US" dirty="0" smtClean="0"/>
              <a:t>Master Title Slide Headline</a:t>
            </a:r>
            <a:endParaRPr lang="en-CA" dirty="0"/>
          </a:p>
        </p:txBody>
      </p:sp>
      <p:sp>
        <p:nvSpPr>
          <p:cNvPr id="9" name="TextBox 8"/>
          <p:cNvSpPr txBox="1"/>
          <p:nvPr userDrawn="1"/>
        </p:nvSpPr>
        <p:spPr>
          <a:xfrm>
            <a:off x="10859597" y="6562940"/>
            <a:ext cx="715200" cy="244800"/>
          </a:xfrm>
          <a:prstGeom prst="rect">
            <a:avLst/>
          </a:prstGeom>
          <a:noFill/>
        </p:spPr>
        <p:txBody>
          <a:bodyPr wrap="square" lIns="0" tIns="0" rIns="0" bIns="0" rtlCol="0" anchor="ctr" anchorCtr="0">
            <a:noAutofit/>
          </a:bodyPr>
          <a:lstStyle/>
          <a:p>
            <a:pPr algn="r"/>
            <a:fld id="{597A8DCA-8F96-49CD-B4D5-7AC92F955860}" type="slidenum">
              <a:rPr lang="en-CA" sz="900">
                <a:solidFill>
                  <a:srgbClr val="7F7F7F"/>
                </a:solidFill>
                <a:cs typeface="Arial" pitchFamily="34" charset="0"/>
              </a:rPr>
              <a:pPr algn="r"/>
              <a:t>‹#›</a:t>
            </a:fld>
            <a:endParaRPr lang="en-CA" sz="900" dirty="0">
              <a:solidFill>
                <a:srgbClr val="7F7F7F"/>
              </a:solidFill>
              <a:cs typeface="Arial" pitchFamily="34" charset="0"/>
            </a:endParaRPr>
          </a:p>
        </p:txBody>
      </p:sp>
    </p:spTree>
    <p:extLst>
      <p:ext uri="{BB962C8B-B14F-4D97-AF65-F5344CB8AC3E}">
        <p14:creationId xmlns:p14="http://schemas.microsoft.com/office/powerpoint/2010/main" val="31767452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extBox 4"/>
          <p:cNvSpPr txBox="1"/>
          <p:nvPr userDrawn="1"/>
        </p:nvSpPr>
        <p:spPr>
          <a:xfrm>
            <a:off x="592668" y="6572250"/>
            <a:ext cx="3430969" cy="230832"/>
          </a:xfrm>
          <a:prstGeom prst="rect">
            <a:avLst/>
          </a:prstGeom>
          <a:noFill/>
        </p:spPr>
        <p:txBody>
          <a:bodyPr wrap="square" lIns="0">
            <a:spAutoFit/>
          </a:bodyPr>
          <a:lstStyle/>
          <a:p>
            <a:pPr algn="ctr">
              <a:defRPr/>
            </a:pPr>
            <a:r>
              <a:rPr lang="en-US" sz="900" dirty="0">
                <a:solidFill>
                  <a:srgbClr val="7F7F7F"/>
                </a:solidFill>
                <a:cs typeface="Arial" pitchFamily="34" charset="0"/>
              </a:rPr>
              <a:t>Copyright © 2013 Accenture  All rights reserved.</a:t>
            </a:r>
          </a:p>
        </p:txBody>
      </p:sp>
      <p:cxnSp>
        <p:nvCxnSpPr>
          <p:cNvPr id="7" name="Straight Connector 6"/>
          <p:cNvCxnSpPr/>
          <p:nvPr userDrawn="1"/>
        </p:nvCxnSpPr>
        <p:spPr>
          <a:xfrm>
            <a:off x="610659" y="1162050"/>
            <a:ext cx="11581341" cy="0"/>
          </a:xfrm>
          <a:prstGeom prst="line">
            <a:avLst/>
          </a:prstGeom>
          <a:ln w="12700">
            <a:solidFill>
              <a:srgbClr val="00226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lstStyle/>
          <a:p>
            <a:r>
              <a:rPr lang="en-US" dirty="0" smtClean="0"/>
              <a:t>Master Title Slide Headline</a:t>
            </a:r>
            <a:endParaRPr lang="en-CA" dirty="0"/>
          </a:p>
        </p:txBody>
      </p:sp>
      <p:sp>
        <p:nvSpPr>
          <p:cNvPr id="6" name="TextBox 5"/>
          <p:cNvSpPr txBox="1"/>
          <p:nvPr userDrawn="1"/>
        </p:nvSpPr>
        <p:spPr>
          <a:xfrm>
            <a:off x="10859597" y="6562940"/>
            <a:ext cx="715200" cy="244800"/>
          </a:xfrm>
          <a:prstGeom prst="rect">
            <a:avLst/>
          </a:prstGeom>
          <a:noFill/>
        </p:spPr>
        <p:txBody>
          <a:bodyPr wrap="square" lIns="0" tIns="0" rIns="0" bIns="0" rtlCol="0" anchor="ctr" anchorCtr="0">
            <a:noAutofit/>
          </a:bodyPr>
          <a:lstStyle/>
          <a:p>
            <a:pPr algn="r"/>
            <a:fld id="{597A8DCA-8F96-49CD-B4D5-7AC92F955860}" type="slidenum">
              <a:rPr lang="en-CA" sz="900">
                <a:solidFill>
                  <a:srgbClr val="7F7F7F"/>
                </a:solidFill>
                <a:cs typeface="Arial" pitchFamily="34" charset="0"/>
              </a:rPr>
              <a:pPr algn="r"/>
              <a:t>‹#›</a:t>
            </a:fld>
            <a:endParaRPr lang="en-CA" sz="900" dirty="0">
              <a:solidFill>
                <a:srgbClr val="7F7F7F"/>
              </a:solidFill>
              <a:cs typeface="Arial" pitchFamily="34" charset="0"/>
            </a:endParaRPr>
          </a:p>
        </p:txBody>
      </p:sp>
    </p:spTree>
    <p:extLst>
      <p:ext uri="{BB962C8B-B14F-4D97-AF65-F5344CB8AC3E}">
        <p14:creationId xmlns:p14="http://schemas.microsoft.com/office/powerpoint/2010/main" val="398004826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p:nvPr userDrawn="1"/>
        </p:nvSpPr>
        <p:spPr>
          <a:xfrm>
            <a:off x="592668" y="6572250"/>
            <a:ext cx="3430969" cy="230832"/>
          </a:xfrm>
          <a:prstGeom prst="rect">
            <a:avLst/>
          </a:prstGeom>
          <a:noFill/>
        </p:spPr>
        <p:txBody>
          <a:bodyPr wrap="square" lIns="0">
            <a:spAutoFit/>
          </a:bodyPr>
          <a:lstStyle/>
          <a:p>
            <a:pPr algn="ctr">
              <a:defRPr/>
            </a:pPr>
            <a:r>
              <a:rPr lang="en-US" sz="900" dirty="0">
                <a:solidFill>
                  <a:srgbClr val="7F7F7F"/>
                </a:solidFill>
                <a:cs typeface="Arial" pitchFamily="34" charset="0"/>
              </a:rPr>
              <a:t>Copyright © 2013 Accenture  All rights reserved.</a:t>
            </a:r>
          </a:p>
        </p:txBody>
      </p:sp>
      <p:sp>
        <p:nvSpPr>
          <p:cNvPr id="3" name="TextBox 2"/>
          <p:cNvSpPr txBox="1"/>
          <p:nvPr userDrawn="1"/>
        </p:nvSpPr>
        <p:spPr>
          <a:xfrm>
            <a:off x="10859597" y="6562940"/>
            <a:ext cx="715200" cy="244800"/>
          </a:xfrm>
          <a:prstGeom prst="rect">
            <a:avLst/>
          </a:prstGeom>
          <a:noFill/>
        </p:spPr>
        <p:txBody>
          <a:bodyPr wrap="square" lIns="0" tIns="0" rIns="0" bIns="0" rtlCol="0" anchor="ctr" anchorCtr="0">
            <a:noAutofit/>
          </a:bodyPr>
          <a:lstStyle/>
          <a:p>
            <a:pPr algn="r"/>
            <a:fld id="{597A8DCA-8F96-49CD-B4D5-7AC92F955860}" type="slidenum">
              <a:rPr lang="en-CA" sz="900">
                <a:solidFill>
                  <a:srgbClr val="7F7F7F"/>
                </a:solidFill>
                <a:cs typeface="Arial" pitchFamily="34" charset="0"/>
              </a:rPr>
              <a:pPr algn="r"/>
              <a:t>‹#›</a:t>
            </a:fld>
            <a:endParaRPr lang="en-CA" sz="900" dirty="0">
              <a:solidFill>
                <a:srgbClr val="7F7F7F"/>
              </a:solidFill>
              <a:cs typeface="Arial" pitchFamily="34" charset="0"/>
            </a:endParaRPr>
          </a:p>
        </p:txBody>
      </p:sp>
    </p:spTree>
    <p:extLst>
      <p:ext uri="{BB962C8B-B14F-4D97-AF65-F5344CB8AC3E}">
        <p14:creationId xmlns:p14="http://schemas.microsoft.com/office/powerpoint/2010/main" val="291916156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Instructor Intr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TextBox 4"/>
          <p:cNvSpPr txBox="1"/>
          <p:nvPr userDrawn="1"/>
        </p:nvSpPr>
        <p:spPr>
          <a:xfrm>
            <a:off x="600504" y="6556570"/>
            <a:ext cx="4440072" cy="230832"/>
          </a:xfrm>
          <a:prstGeom prst="rect">
            <a:avLst/>
          </a:prstGeom>
          <a:noFill/>
        </p:spPr>
        <p:txBody>
          <a:bodyPr wrap="square" lIns="0">
            <a:spAutoFit/>
          </a:bodyPr>
          <a:lstStyle/>
          <a:p>
            <a:pPr>
              <a:defRPr/>
            </a:pPr>
            <a:r>
              <a:rPr lang="en-US" sz="900" dirty="0">
                <a:solidFill>
                  <a:srgbClr val="000000">
                    <a:lumMod val="50000"/>
                    <a:lumOff val="50000"/>
                  </a:srgbClr>
                </a:solidFill>
                <a:cs typeface="Arial" pitchFamily="34" charset="0"/>
              </a:rPr>
              <a:t>Copyright © 2012 Accenture  All rights reserved.</a:t>
            </a:r>
          </a:p>
        </p:txBody>
      </p:sp>
      <p:sp>
        <p:nvSpPr>
          <p:cNvPr id="6" name="TextBox 5"/>
          <p:cNvSpPr txBox="1"/>
          <p:nvPr userDrawn="1"/>
        </p:nvSpPr>
        <p:spPr>
          <a:xfrm>
            <a:off x="10859597" y="6562940"/>
            <a:ext cx="715200" cy="244800"/>
          </a:xfrm>
          <a:prstGeom prst="rect">
            <a:avLst/>
          </a:prstGeom>
          <a:noFill/>
        </p:spPr>
        <p:txBody>
          <a:bodyPr wrap="square" lIns="0" tIns="0" rIns="0" bIns="0" rtlCol="0" anchor="ctr" anchorCtr="0">
            <a:noAutofit/>
          </a:bodyPr>
          <a:lstStyle/>
          <a:p>
            <a:pPr algn="r"/>
            <a:fld id="{597A8DCA-8F96-49CD-B4D5-7AC92F955860}" type="slidenum">
              <a:rPr lang="en-CA" sz="900">
                <a:solidFill>
                  <a:srgbClr val="7F7F7F"/>
                </a:solidFill>
                <a:cs typeface="Arial" pitchFamily="34" charset="0"/>
              </a:rPr>
              <a:pPr algn="r"/>
              <a:t>‹#›</a:t>
            </a:fld>
            <a:endParaRPr lang="en-CA" sz="900" dirty="0">
              <a:solidFill>
                <a:srgbClr val="7F7F7F"/>
              </a:solidFill>
              <a:cs typeface="Arial" pitchFamily="34" charset="0"/>
            </a:endParaRPr>
          </a:p>
        </p:txBody>
      </p:sp>
      <p:sp>
        <p:nvSpPr>
          <p:cNvPr id="7" name="Content Placeholder 9"/>
          <p:cNvSpPr>
            <a:spLocks noGrp="1"/>
          </p:cNvSpPr>
          <p:nvPr>
            <p:ph sz="quarter" idx="12" hasCustomPrompt="1"/>
          </p:nvPr>
        </p:nvSpPr>
        <p:spPr>
          <a:xfrm>
            <a:off x="601308" y="1408422"/>
            <a:ext cx="6250672" cy="4824414"/>
          </a:xfrm>
        </p:spPr>
        <p:txBody>
          <a:bodyPr>
            <a:noAutofit/>
          </a:bodyPr>
          <a:lstStyle>
            <a:lvl1pPr marL="293688" indent="-293688">
              <a:spcBef>
                <a:spcPts val="1200"/>
              </a:spcBef>
              <a:spcAft>
                <a:spcPts val="0"/>
              </a:spcAft>
              <a:buFont typeface="Arial" pitchFamily="34" charset="0"/>
              <a:buChar char="•"/>
              <a:defRPr sz="2400" b="1">
                <a:solidFill>
                  <a:schemeClr val="tx1"/>
                </a:solidFill>
              </a:defRPr>
            </a:lvl1pPr>
            <a:lvl2pPr marL="231775" indent="-231775">
              <a:buFont typeface="Arial" pitchFamily="34" charset="0"/>
              <a:buChar char="•"/>
              <a:defRPr sz="2400"/>
            </a:lvl2pPr>
            <a:lvl3pPr marL="457200" indent="-231775">
              <a:buFont typeface="Arial" pitchFamily="34" charset="0"/>
              <a:buChar char="–"/>
              <a:defRPr sz="2000"/>
            </a:lvl3pPr>
            <a:lvl4pPr marL="688975" indent="-225425">
              <a:buFont typeface="Arial" pitchFamily="34" charset="0"/>
              <a:buChar char="•"/>
              <a:defRPr sz="1800"/>
            </a:lvl4pPr>
            <a:lvl5pPr marL="914400" indent="-225425">
              <a:buFont typeface="Arial" pitchFamily="34" charset="0"/>
              <a:buChar char="–"/>
              <a:tabLst/>
              <a:defRPr sz="1600"/>
            </a:lvl5pPr>
          </a:lstStyle>
          <a:p>
            <a:pPr lvl="0"/>
            <a:r>
              <a:rPr lang="en-CA" dirty="0" smtClean="0"/>
              <a:t>First Level Text</a:t>
            </a:r>
          </a:p>
          <a:p>
            <a:pPr lvl="2"/>
            <a:r>
              <a:rPr lang="en-CA" dirty="0" smtClean="0"/>
              <a:t>Second Level Text</a:t>
            </a:r>
          </a:p>
          <a:p>
            <a:pPr lvl="3"/>
            <a:r>
              <a:rPr lang="en-CA" dirty="0" smtClean="0"/>
              <a:t>Third Level Text</a:t>
            </a:r>
          </a:p>
          <a:p>
            <a:pPr lvl="4"/>
            <a:r>
              <a:rPr lang="en-CA" dirty="0" smtClean="0"/>
              <a:t>Fourth Level Text</a:t>
            </a:r>
          </a:p>
          <a:p>
            <a:pPr lvl="4"/>
            <a:r>
              <a:rPr lang="en-CA" dirty="0" smtClean="0"/>
              <a:t>Fifth Level Text</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b="41761"/>
          <a:stretch>
            <a:fillRect/>
          </a:stretch>
        </p:blipFill>
        <p:spPr>
          <a:xfrm>
            <a:off x="0" y="2863970"/>
            <a:ext cx="12192000" cy="3994030"/>
          </a:xfrm>
          <a:prstGeom prst="rect">
            <a:avLst/>
          </a:prstGeom>
        </p:spPr>
      </p:pic>
    </p:spTree>
    <p:extLst>
      <p:ext uri="{BB962C8B-B14F-4D97-AF65-F5344CB8AC3E}">
        <p14:creationId xmlns:p14="http://schemas.microsoft.com/office/powerpoint/2010/main" val="3585429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Objectives">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
          <a:stretch/>
        </p:blipFill>
        <p:spPr>
          <a:xfrm flipH="1">
            <a:off x="0" y="1"/>
            <a:ext cx="12192000" cy="6920917"/>
          </a:xfrm>
          <a:prstGeom prst="rect">
            <a:avLst/>
          </a:prstGeom>
        </p:spPr>
      </p:pic>
      <p:sp>
        <p:nvSpPr>
          <p:cNvPr id="14" name="Rectangle 13"/>
          <p:cNvSpPr/>
          <p:nvPr userDrawn="1"/>
        </p:nvSpPr>
        <p:spPr>
          <a:xfrm>
            <a:off x="-1" y="0"/>
            <a:ext cx="12192001" cy="6920918"/>
          </a:xfrm>
          <a:prstGeom prst="rect">
            <a:avLst/>
          </a:prstGeom>
          <a:gradFill flip="none" rotWithShape="1">
            <a:gsLst>
              <a:gs pos="0">
                <a:schemeClr val="bg1">
                  <a:alpha val="90000"/>
                </a:schemeClr>
              </a:gs>
              <a:gs pos="34000">
                <a:schemeClr val="bg1">
                  <a:lumMod val="0"/>
                  <a:lumOff val="100000"/>
                  <a:alpha val="65000"/>
                </a:schemeClr>
              </a:gs>
              <a:gs pos="100000">
                <a:srgbClr val="C4D6EB">
                  <a:alpha val="0"/>
                </a:srgbClr>
              </a:gs>
              <a:gs pos="75000">
                <a:schemeClr val="bg1">
                  <a:lumMod val="0"/>
                  <a:lumOff val="10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Content Placeholder 9"/>
          <p:cNvSpPr>
            <a:spLocks noGrp="1"/>
          </p:cNvSpPr>
          <p:nvPr>
            <p:ph sz="quarter" idx="12" hasCustomPrompt="1"/>
          </p:nvPr>
        </p:nvSpPr>
        <p:spPr>
          <a:xfrm>
            <a:off x="609603" y="1408421"/>
            <a:ext cx="6250672" cy="4824414"/>
          </a:xfrm>
        </p:spPr>
        <p:txBody>
          <a:bodyPr>
            <a:noAutofit/>
          </a:bodyPr>
          <a:lstStyle>
            <a:lvl1pPr marL="0" indent="0">
              <a:spcBef>
                <a:spcPts val="1200"/>
              </a:spcBef>
              <a:spcAft>
                <a:spcPts val="0"/>
              </a:spcAft>
              <a:buNone/>
              <a:defRPr sz="2000" b="1">
                <a:solidFill>
                  <a:schemeClr val="tx1"/>
                </a:solidFill>
              </a:defRPr>
            </a:lvl1pPr>
            <a:lvl2pPr marL="231775" indent="-231775">
              <a:buFont typeface="Arial" pitchFamily="34" charset="0"/>
              <a:buChar char="•"/>
              <a:defRPr sz="2000"/>
            </a:lvl2pPr>
            <a:lvl3pPr marL="457200" indent="-231775">
              <a:buFont typeface="Arial" pitchFamily="34" charset="0"/>
              <a:buChar char="–"/>
              <a:defRPr sz="1800"/>
            </a:lvl3pPr>
            <a:lvl4pPr marL="688975" indent="-225425">
              <a:buFont typeface="Arial" pitchFamily="34" charset="0"/>
              <a:buChar char="•"/>
              <a:defRPr sz="1600"/>
            </a:lvl4pPr>
            <a:lvl5pPr marL="914400" indent="-225425">
              <a:buFont typeface="Arial" pitchFamily="34" charset="0"/>
              <a:buChar char="–"/>
              <a:tabLst/>
              <a:defRPr sz="1400"/>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sp>
        <p:nvSpPr>
          <p:cNvPr id="3" name="Title 2"/>
          <p:cNvSpPr>
            <a:spLocks noGrp="1"/>
          </p:cNvSpPr>
          <p:nvPr>
            <p:ph type="title" hasCustomPrompt="1"/>
          </p:nvPr>
        </p:nvSpPr>
        <p:spPr/>
        <p:txBody>
          <a:bodyPr/>
          <a:lstStyle/>
          <a:p>
            <a:r>
              <a:rPr lang="en-US" dirty="0" smtClean="0"/>
              <a:t>Master Title Slide Headline</a:t>
            </a:r>
            <a:endParaRPr lang="en-CA" dirty="0"/>
          </a:p>
        </p:txBody>
      </p:sp>
      <p:sp>
        <p:nvSpPr>
          <p:cNvPr id="9" name="TextBox 8"/>
          <p:cNvSpPr txBox="1"/>
          <p:nvPr/>
        </p:nvSpPr>
        <p:spPr>
          <a:xfrm>
            <a:off x="10859597" y="6562940"/>
            <a:ext cx="715200" cy="244800"/>
          </a:xfrm>
          <a:prstGeom prst="rect">
            <a:avLst/>
          </a:prstGeom>
          <a:noFill/>
        </p:spPr>
        <p:txBody>
          <a:bodyPr wrap="square" lIns="0" tIns="0" rIns="0" bIns="0" rtlCol="0" anchor="ctr" anchorCtr="0">
            <a:noAutofit/>
          </a:bodyPr>
          <a:lstStyle/>
          <a:p>
            <a:pPr algn="r"/>
            <a:fld id="{597A8DCA-8F96-49CD-B4D5-7AC92F955860}" type="slidenum">
              <a:rPr lang="en-CA" sz="900">
                <a:solidFill>
                  <a:srgbClr val="7F7F7F"/>
                </a:solidFill>
                <a:cs typeface="Arial" pitchFamily="34" charset="0"/>
              </a:rPr>
              <a:pPr algn="r"/>
              <a:t>‹#›</a:t>
            </a:fld>
            <a:endParaRPr lang="en-CA" sz="900" dirty="0">
              <a:solidFill>
                <a:srgbClr val="7F7F7F"/>
              </a:solidFill>
              <a:cs typeface="Arial" pitchFamily="34" charset="0"/>
            </a:endParaRPr>
          </a:p>
        </p:txBody>
      </p:sp>
      <p:sp>
        <p:nvSpPr>
          <p:cNvPr id="12" name="TextBox 11"/>
          <p:cNvSpPr txBox="1"/>
          <p:nvPr userDrawn="1"/>
        </p:nvSpPr>
        <p:spPr>
          <a:xfrm>
            <a:off x="600504" y="6556570"/>
            <a:ext cx="4440072" cy="230832"/>
          </a:xfrm>
          <a:prstGeom prst="rect">
            <a:avLst/>
          </a:prstGeom>
          <a:noFill/>
        </p:spPr>
        <p:txBody>
          <a:bodyPr wrap="square" lIns="0">
            <a:spAutoFit/>
          </a:bodyPr>
          <a:lstStyle/>
          <a:p>
            <a:pPr>
              <a:defRPr/>
            </a:pPr>
            <a:r>
              <a:rPr lang="en-US" sz="900" dirty="0">
                <a:solidFill>
                  <a:srgbClr val="000000">
                    <a:lumMod val="50000"/>
                    <a:lumOff val="50000"/>
                  </a:srgbClr>
                </a:solidFill>
                <a:cs typeface="Arial" pitchFamily="34" charset="0"/>
              </a:rPr>
              <a:t>Copyright © 2013 Accenture  All rights reserved.</a:t>
            </a:r>
          </a:p>
        </p:txBody>
      </p:sp>
    </p:spTree>
    <p:extLst>
      <p:ext uri="{BB962C8B-B14F-4D97-AF65-F5344CB8AC3E}">
        <p14:creationId xmlns:p14="http://schemas.microsoft.com/office/powerpoint/2010/main" val="1500376845"/>
      </p:ext>
    </p:extLst>
  </p:cSld>
  <p:clrMapOvr>
    <a:masterClrMapping/>
  </p:clrMapOvr>
  <p:timing>
    <p:tnLst>
      <p:par>
        <p:cTn id="1" dur="indefinite" restart="never" nodeType="tmRoot"/>
      </p:par>
    </p:tnLst>
  </p:timing>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Resources">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flipH="1">
            <a:off x="-1" y="0"/>
            <a:ext cx="12191999" cy="6858000"/>
          </a:xfrm>
          <a:prstGeom prst="rect">
            <a:avLst/>
          </a:prstGeom>
        </p:spPr>
      </p:pic>
      <p:sp>
        <p:nvSpPr>
          <p:cNvPr id="14" name="Rectangle 13"/>
          <p:cNvSpPr/>
          <p:nvPr userDrawn="1"/>
        </p:nvSpPr>
        <p:spPr>
          <a:xfrm>
            <a:off x="-1" y="0"/>
            <a:ext cx="12192001" cy="6920918"/>
          </a:xfrm>
          <a:prstGeom prst="rect">
            <a:avLst/>
          </a:prstGeom>
          <a:gradFill flip="none" rotWithShape="1">
            <a:gsLst>
              <a:gs pos="0">
                <a:schemeClr val="bg1">
                  <a:alpha val="90000"/>
                </a:schemeClr>
              </a:gs>
              <a:gs pos="65000">
                <a:schemeClr val="bg1">
                  <a:lumMod val="0"/>
                  <a:lumOff val="100000"/>
                  <a:alpha val="65000"/>
                </a:schemeClr>
              </a:gs>
              <a:gs pos="100000">
                <a:srgbClr val="C4D6EB">
                  <a:alpha val="0"/>
                </a:srgbClr>
              </a:gs>
              <a:gs pos="80000">
                <a:schemeClr val="bg1">
                  <a:lumMod val="0"/>
                  <a:lumOff val="10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Content Placeholder 9"/>
          <p:cNvSpPr>
            <a:spLocks noGrp="1"/>
          </p:cNvSpPr>
          <p:nvPr>
            <p:ph sz="quarter" idx="12" hasCustomPrompt="1"/>
          </p:nvPr>
        </p:nvSpPr>
        <p:spPr>
          <a:xfrm>
            <a:off x="609603" y="1408421"/>
            <a:ext cx="6250672" cy="4824414"/>
          </a:xfrm>
        </p:spPr>
        <p:txBody>
          <a:bodyPr>
            <a:noAutofit/>
          </a:bodyPr>
          <a:lstStyle>
            <a:lvl1pPr marL="0" indent="0">
              <a:spcBef>
                <a:spcPts val="1200"/>
              </a:spcBef>
              <a:spcAft>
                <a:spcPts val="0"/>
              </a:spcAft>
              <a:buNone/>
              <a:defRPr sz="2400" b="1">
                <a:solidFill>
                  <a:schemeClr val="tx1"/>
                </a:solidFill>
              </a:defRPr>
            </a:lvl1pPr>
            <a:lvl2pPr marL="231775" indent="-231775">
              <a:buFont typeface="Arial" pitchFamily="34" charset="0"/>
              <a:buChar char="•"/>
              <a:defRPr sz="2400"/>
            </a:lvl2pPr>
            <a:lvl3pPr marL="457200" indent="-231775">
              <a:buFont typeface="Arial" pitchFamily="34" charset="0"/>
              <a:buChar char="–"/>
              <a:defRPr sz="2000"/>
            </a:lvl3pPr>
            <a:lvl4pPr marL="688975" indent="-225425">
              <a:buFont typeface="Arial" pitchFamily="34" charset="0"/>
              <a:buChar char="•"/>
              <a:defRPr sz="1800"/>
            </a:lvl4pPr>
            <a:lvl5pPr marL="914400" indent="-225425">
              <a:buFont typeface="Arial" pitchFamily="34" charset="0"/>
              <a:buChar char="–"/>
              <a:tabLst/>
              <a:defRPr sz="1600"/>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sp>
        <p:nvSpPr>
          <p:cNvPr id="3" name="Title 2"/>
          <p:cNvSpPr>
            <a:spLocks noGrp="1"/>
          </p:cNvSpPr>
          <p:nvPr>
            <p:ph type="title" hasCustomPrompt="1"/>
          </p:nvPr>
        </p:nvSpPr>
        <p:spPr/>
        <p:txBody>
          <a:bodyPr/>
          <a:lstStyle/>
          <a:p>
            <a:r>
              <a:rPr lang="en-US" dirty="0" smtClean="0"/>
              <a:t>Master Title Slide Headline</a:t>
            </a:r>
            <a:endParaRPr lang="en-CA" dirty="0"/>
          </a:p>
        </p:txBody>
      </p:sp>
      <p:sp>
        <p:nvSpPr>
          <p:cNvPr id="9" name="TextBox 8"/>
          <p:cNvSpPr txBox="1"/>
          <p:nvPr/>
        </p:nvSpPr>
        <p:spPr>
          <a:xfrm>
            <a:off x="10859597" y="6562940"/>
            <a:ext cx="715200" cy="244800"/>
          </a:xfrm>
          <a:prstGeom prst="rect">
            <a:avLst/>
          </a:prstGeom>
          <a:noFill/>
        </p:spPr>
        <p:txBody>
          <a:bodyPr wrap="square" lIns="0" tIns="0" rIns="0" bIns="0" rtlCol="0" anchor="ctr" anchorCtr="0">
            <a:noAutofit/>
          </a:bodyPr>
          <a:lstStyle/>
          <a:p>
            <a:pPr algn="r"/>
            <a:fld id="{597A8DCA-8F96-49CD-B4D5-7AC92F955860}" type="slidenum">
              <a:rPr lang="en-CA" sz="900">
                <a:solidFill>
                  <a:srgbClr val="7F7F7F"/>
                </a:solidFill>
                <a:cs typeface="Arial" pitchFamily="34" charset="0"/>
              </a:rPr>
              <a:pPr algn="r"/>
              <a:t>‹#›</a:t>
            </a:fld>
            <a:endParaRPr lang="en-CA" sz="900" dirty="0">
              <a:solidFill>
                <a:srgbClr val="7F7F7F"/>
              </a:solidFill>
              <a:cs typeface="Arial" pitchFamily="34" charset="0"/>
            </a:endParaRPr>
          </a:p>
        </p:txBody>
      </p:sp>
      <p:sp>
        <p:nvSpPr>
          <p:cNvPr id="12" name="TextBox 11"/>
          <p:cNvSpPr txBox="1"/>
          <p:nvPr userDrawn="1"/>
        </p:nvSpPr>
        <p:spPr>
          <a:xfrm>
            <a:off x="600504" y="6556570"/>
            <a:ext cx="4440072" cy="230832"/>
          </a:xfrm>
          <a:prstGeom prst="rect">
            <a:avLst/>
          </a:prstGeom>
          <a:noFill/>
        </p:spPr>
        <p:txBody>
          <a:bodyPr wrap="square" lIns="0">
            <a:spAutoFit/>
          </a:bodyPr>
          <a:lstStyle/>
          <a:p>
            <a:pPr>
              <a:defRPr/>
            </a:pPr>
            <a:r>
              <a:rPr lang="en-US" sz="900" dirty="0">
                <a:solidFill>
                  <a:srgbClr val="000000">
                    <a:lumMod val="50000"/>
                    <a:lumOff val="50000"/>
                  </a:srgbClr>
                </a:solidFill>
                <a:cs typeface="Arial" pitchFamily="34" charset="0"/>
              </a:rPr>
              <a:t>Copyright © 2013 Accenture  All rights reserved.</a:t>
            </a:r>
          </a:p>
        </p:txBody>
      </p:sp>
    </p:spTree>
    <p:extLst>
      <p:ext uri="{BB962C8B-B14F-4D97-AF65-F5344CB8AC3E}">
        <p14:creationId xmlns:p14="http://schemas.microsoft.com/office/powerpoint/2010/main" val="2081357938"/>
      </p:ext>
    </p:extLst>
  </p:cSld>
  <p:clrMapOvr>
    <a:masterClrMapping/>
  </p:clrMapOvr>
  <p:timing>
    <p:tnLst>
      <p:par>
        <p:cTn id="1" dur="indefinite" restart="never" nodeType="tmRoot"/>
      </p:par>
    </p:tnLst>
  </p:timing>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63409653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4661303"/>
      </p:ext>
    </p:extLst>
  </p:cSld>
  <p:clrMapOvr>
    <a:masterClrMapping/>
  </p:clrMapOvr>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cxnSp>
        <p:nvCxnSpPr>
          <p:cNvPr id="7" name="Straight Connector 6"/>
          <p:cNvCxnSpPr/>
          <p:nvPr userDrawn="1"/>
        </p:nvCxnSpPr>
        <p:spPr>
          <a:xfrm>
            <a:off x="610659" y="1162050"/>
            <a:ext cx="11581341" cy="0"/>
          </a:xfrm>
          <a:prstGeom prst="line">
            <a:avLst/>
          </a:prstGeom>
          <a:ln w="12700">
            <a:solidFill>
              <a:srgbClr val="00226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0859597" y="6547260"/>
            <a:ext cx="715200" cy="244800"/>
          </a:xfrm>
          <a:prstGeom prst="rect">
            <a:avLst/>
          </a:prstGeom>
          <a:noFill/>
        </p:spPr>
        <p:txBody>
          <a:bodyPr wrap="square" lIns="0" tIns="0" rIns="0" bIns="0" rtlCol="0" anchor="ctr" anchorCtr="0">
            <a:noAutofit/>
          </a:bodyPr>
          <a:lstStyle/>
          <a:p>
            <a:pPr algn="r"/>
            <a:fld id="{597A8DCA-8F96-49CD-B4D5-7AC92F955860}" type="slidenum">
              <a:rPr lang="en-CA" sz="900">
                <a:solidFill>
                  <a:srgbClr val="7F7F7F"/>
                </a:solidFill>
                <a:cs typeface="Arial" pitchFamily="34" charset="0"/>
              </a:rPr>
              <a:pPr algn="r"/>
              <a:t>‹#›</a:t>
            </a:fld>
            <a:endParaRPr lang="en-CA" sz="900" dirty="0">
              <a:solidFill>
                <a:srgbClr val="7F7F7F"/>
              </a:solidFill>
              <a:cs typeface="Arial" pitchFamily="34" charset="0"/>
            </a:endParaRPr>
          </a:p>
        </p:txBody>
      </p:sp>
    </p:spTree>
    <p:extLst>
      <p:ext uri="{BB962C8B-B14F-4D97-AF65-F5344CB8AC3E}">
        <p14:creationId xmlns:p14="http://schemas.microsoft.com/office/powerpoint/2010/main" val="51836844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325494707"/>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solidFill>
                  <a:prstClr val="black">
                    <a:tint val="75000"/>
                  </a:prstClr>
                </a:solidFill>
              </a:rPr>
              <a:pPr/>
              <a:t>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013219326"/>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2/9/2016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986790246"/>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2/9/2016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
        <p:nvSpPr>
          <p:cNvPr id="6" name="TextBox 5"/>
          <p:cNvSpPr txBox="1"/>
          <p:nvPr userDrawn="1"/>
        </p:nvSpPr>
        <p:spPr>
          <a:xfrm>
            <a:off x="592668" y="6572250"/>
            <a:ext cx="3430969" cy="230832"/>
          </a:xfrm>
          <a:prstGeom prst="rect">
            <a:avLst/>
          </a:prstGeom>
          <a:noFill/>
        </p:spPr>
        <p:txBody>
          <a:bodyPr wrap="square" lIns="0">
            <a:spAutoFit/>
          </a:bodyPr>
          <a:lstStyle/>
          <a:p>
            <a:pPr algn="ctr">
              <a:defRPr/>
            </a:pPr>
            <a:r>
              <a:rPr lang="en-US" sz="900" dirty="0">
                <a:solidFill>
                  <a:srgbClr val="7F7F7F"/>
                </a:solidFill>
                <a:cs typeface="Arial" pitchFamily="34" charset="0"/>
              </a:rPr>
              <a:t>Copyright © 2013 Accenture  All rights reserved.</a:t>
            </a:r>
          </a:p>
        </p:txBody>
      </p:sp>
      <p:cxnSp>
        <p:nvCxnSpPr>
          <p:cNvPr id="7" name="Straight Connector 6"/>
          <p:cNvCxnSpPr/>
          <p:nvPr userDrawn="1"/>
        </p:nvCxnSpPr>
        <p:spPr>
          <a:xfrm>
            <a:off x="610659" y="1162050"/>
            <a:ext cx="11581341" cy="0"/>
          </a:xfrm>
          <a:prstGeom prst="line">
            <a:avLst/>
          </a:prstGeom>
          <a:ln w="12700">
            <a:solidFill>
              <a:srgbClr val="00226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0859597" y="6562940"/>
            <a:ext cx="715200" cy="244800"/>
          </a:xfrm>
          <a:prstGeom prst="rect">
            <a:avLst/>
          </a:prstGeom>
          <a:noFill/>
        </p:spPr>
        <p:txBody>
          <a:bodyPr wrap="square" lIns="0" tIns="0" rIns="0" bIns="0" rtlCol="0" anchor="ctr" anchorCtr="0">
            <a:noAutofit/>
          </a:bodyPr>
          <a:lstStyle/>
          <a:p>
            <a:pPr algn="r"/>
            <a:fld id="{597A8DCA-8F96-49CD-B4D5-7AC92F955860}" type="slidenum">
              <a:rPr lang="en-CA" sz="900">
                <a:solidFill>
                  <a:srgbClr val="7F7F7F"/>
                </a:solidFill>
                <a:cs typeface="Arial" pitchFamily="34" charset="0"/>
              </a:rPr>
              <a:pPr algn="r"/>
              <a:t>‹#›</a:t>
            </a:fld>
            <a:endParaRPr lang="en-CA" sz="900" dirty="0">
              <a:solidFill>
                <a:srgbClr val="7F7F7F"/>
              </a:solidFill>
              <a:cs typeface="Arial" pitchFamily="34" charset="0"/>
            </a:endParaRPr>
          </a:p>
        </p:txBody>
      </p:sp>
    </p:spTree>
    <p:extLst>
      <p:ext uri="{BB962C8B-B14F-4D97-AF65-F5344CB8AC3E}">
        <p14:creationId xmlns:p14="http://schemas.microsoft.com/office/powerpoint/2010/main" val="137643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2/9/2016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
        <p:nvSpPr>
          <p:cNvPr id="5" name="TextBox 4"/>
          <p:cNvSpPr txBox="1"/>
          <p:nvPr userDrawn="1"/>
        </p:nvSpPr>
        <p:spPr>
          <a:xfrm>
            <a:off x="592668" y="6572250"/>
            <a:ext cx="3430969" cy="230832"/>
          </a:xfrm>
          <a:prstGeom prst="rect">
            <a:avLst/>
          </a:prstGeom>
          <a:noFill/>
        </p:spPr>
        <p:txBody>
          <a:bodyPr wrap="square" lIns="0">
            <a:spAutoFit/>
          </a:bodyPr>
          <a:lstStyle/>
          <a:p>
            <a:pPr algn="ctr">
              <a:defRPr/>
            </a:pPr>
            <a:r>
              <a:rPr lang="en-US" sz="900" dirty="0">
                <a:solidFill>
                  <a:srgbClr val="7F7F7F"/>
                </a:solidFill>
                <a:cs typeface="Arial" pitchFamily="34" charset="0"/>
              </a:rPr>
              <a:t>Copyright © 2013 Accenture  All rights reserved.</a:t>
            </a:r>
          </a:p>
        </p:txBody>
      </p:sp>
      <p:sp>
        <p:nvSpPr>
          <p:cNvPr id="6" name="TextBox 5"/>
          <p:cNvSpPr txBox="1"/>
          <p:nvPr userDrawn="1"/>
        </p:nvSpPr>
        <p:spPr>
          <a:xfrm>
            <a:off x="10859597" y="6562940"/>
            <a:ext cx="715200" cy="244800"/>
          </a:xfrm>
          <a:prstGeom prst="rect">
            <a:avLst/>
          </a:prstGeom>
          <a:noFill/>
        </p:spPr>
        <p:txBody>
          <a:bodyPr wrap="square" lIns="0" tIns="0" rIns="0" bIns="0" rtlCol="0" anchor="ctr" anchorCtr="0">
            <a:noAutofit/>
          </a:bodyPr>
          <a:lstStyle/>
          <a:p>
            <a:pPr algn="r"/>
            <a:fld id="{597A8DCA-8F96-49CD-B4D5-7AC92F955860}" type="slidenum">
              <a:rPr lang="en-CA" sz="900">
                <a:solidFill>
                  <a:srgbClr val="7F7F7F"/>
                </a:solidFill>
                <a:cs typeface="Arial" pitchFamily="34" charset="0"/>
              </a:rPr>
              <a:pPr algn="r"/>
              <a:t>‹#›</a:t>
            </a:fld>
            <a:endParaRPr lang="en-CA" sz="900" dirty="0">
              <a:solidFill>
                <a:srgbClr val="7F7F7F"/>
              </a:solidFill>
              <a:cs typeface="Arial" pitchFamily="34" charset="0"/>
            </a:endParaRPr>
          </a:p>
        </p:txBody>
      </p:sp>
    </p:spTree>
    <p:extLst>
      <p:ext uri="{BB962C8B-B14F-4D97-AF65-F5344CB8AC3E}">
        <p14:creationId xmlns:p14="http://schemas.microsoft.com/office/powerpoint/2010/main" val="20959188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tint val="75000"/>
                  </a:prstClr>
                </a:solidFill>
              </a:rPr>
              <a:pPr/>
              <a:t>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493019945"/>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2/9/2016</a:t>
            </a:fld>
            <a:endParaRPr lang="en-US" dirty="0">
              <a:solidFill>
                <a:prstClr val="black">
                  <a:tint val="75000"/>
                </a:prstClr>
              </a:solidFill>
            </a:endParaRPr>
          </a:p>
        </p:txBody>
      </p:sp>
    </p:spTree>
    <p:extLst>
      <p:ext uri="{BB962C8B-B14F-4D97-AF65-F5344CB8AC3E}">
        <p14:creationId xmlns:p14="http://schemas.microsoft.com/office/powerpoint/2010/main" val="663772568"/>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945036858"/>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91270667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582791618"/>
      </p:ext>
    </p:extLst>
  </p:cSld>
  <p:clrMapOvr>
    <a:masterClrMapping/>
  </p:clrMapOvr>
  <p:timing>
    <p:tnLst>
      <p:par>
        <p:cTn id="1" dur="indefinite" restart="never" nodeType="tmRoot"/>
      </p:par>
    </p:tnLst>
  </p:timing>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737055403"/>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885749069"/>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4099656901"/>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solidFill>
                  <a:prstClr val="black">
                    <a:tint val="75000"/>
                  </a:prstClr>
                </a:solidFill>
              </a:rPr>
              <a:pPr/>
              <a:t>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647938477"/>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049700689"/>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Main Content Layou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280160"/>
            <a:ext cx="11141612" cy="5074920"/>
          </a:xfrm>
          <a:prstGeom prst="rect">
            <a:avLst/>
          </a:prstGeom>
        </p:spPr>
        <p:txBody>
          <a:bodyPr/>
          <a:lstStyle>
            <a:lvl1pPr marL="0" indent="0">
              <a:buNone/>
              <a:defRPr sz="2200">
                <a:solidFill>
                  <a:srgbClr val="002060"/>
                </a:solidFill>
              </a:defRPr>
            </a:lvl1pPr>
            <a:lvl2pPr marL="228600" indent="-228600">
              <a:buFont typeface="Arial" pitchFamily="34" charset="0"/>
              <a:buChar char="•"/>
              <a:defRPr sz="2000">
                <a:solidFill>
                  <a:srgbClr val="002060"/>
                </a:solidFill>
              </a:defRPr>
            </a:lvl2pPr>
            <a:lvl3pPr marL="457200" indent="-228600">
              <a:buFont typeface="Arial" pitchFamily="34" charset="0"/>
              <a:buChar char="–"/>
              <a:defRPr sz="1800" baseline="0">
                <a:solidFill>
                  <a:srgbClr val="002060"/>
                </a:solidFill>
              </a:defRPr>
            </a:lvl3pPr>
          </a:lstStyle>
          <a:p>
            <a:pPr lvl="0"/>
            <a:r>
              <a:rPr lang="en-US" dirty="0" smtClean="0"/>
              <a:t>First level</a:t>
            </a:r>
            <a:endParaRPr lang="en-US" dirty="0"/>
          </a:p>
          <a:p>
            <a:pPr lvl="1"/>
            <a:r>
              <a:rPr lang="en-US" dirty="0"/>
              <a:t>Second level</a:t>
            </a:r>
          </a:p>
          <a:p>
            <a:pPr lvl="2"/>
            <a:r>
              <a:rPr lang="en-US" dirty="0" smtClean="0"/>
              <a:t>Third level</a:t>
            </a:r>
          </a:p>
        </p:txBody>
      </p:sp>
      <p:sp>
        <p:nvSpPr>
          <p:cNvPr id="6" name="Rectangle 7"/>
          <p:cNvSpPr>
            <a:spLocks noGrp="1" noChangeArrowheads="1"/>
          </p:cNvSpPr>
          <p:nvPr>
            <p:ph type="title"/>
          </p:nvPr>
        </p:nvSpPr>
        <p:spPr bwMode="gray">
          <a:xfrm>
            <a:off x="135941" y="0"/>
            <a:ext cx="9276634" cy="1063256"/>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lvl1pPr>
              <a:defRPr sz="3600">
                <a:latin typeface="Calibri" pitchFamily="34" charset="0"/>
                <a:cs typeface="Calibri" pitchFamily="34" charset="0"/>
              </a:defRPr>
            </a:lvl1pPr>
          </a:lstStyle>
          <a:p>
            <a:pPr lvl="0"/>
            <a:r>
              <a:rPr lang="en-US" dirty="0" smtClean="0"/>
              <a:t>Click to edit Master title style</a:t>
            </a:r>
          </a:p>
        </p:txBody>
      </p:sp>
    </p:spTree>
    <p:extLst>
      <p:ext uri="{BB962C8B-B14F-4D97-AF65-F5344CB8AC3E}">
        <p14:creationId xmlns:p14="http://schemas.microsoft.com/office/powerpoint/2010/main" val="386379024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with White Signature">
    <p:spTree>
      <p:nvGrpSpPr>
        <p:cNvPr id="1" name=""/>
        <p:cNvGrpSpPr/>
        <p:nvPr/>
      </p:nvGrpSpPr>
      <p:grpSpPr>
        <a:xfrm>
          <a:off x="0" y="0"/>
          <a:ext cx="0" cy="0"/>
          <a:chOff x="0" y="0"/>
          <a:chExt cx="0" cy="0"/>
        </a:xfrm>
      </p:grpSpPr>
      <p:pic>
        <p:nvPicPr>
          <p:cNvPr id="14" name="Picture 13" descr="SailboatsCropped-PPT.jpg"/>
          <p:cNvPicPr>
            <a:picLocks noChangeAspect="1"/>
          </p:cNvPicPr>
          <p:nvPr userDrawn="1"/>
        </p:nvPicPr>
        <p:blipFill>
          <a:blip r:embed="rId2" cstate="print">
            <a:alphaModFix/>
          </a:blip>
          <a:srcRect l="18598" r="2200" b="17264"/>
          <a:stretch>
            <a:fillRect/>
          </a:stretch>
        </p:blipFill>
        <p:spPr>
          <a:xfrm>
            <a:off x="0" y="-42957"/>
            <a:ext cx="12192000" cy="6913657"/>
          </a:xfrm>
          <a:prstGeom prst="rect">
            <a:avLst/>
          </a:prstGeom>
        </p:spPr>
      </p:pic>
      <p:pic>
        <p:nvPicPr>
          <p:cNvPr id="15" name="Picture 14" descr="Acc_StrategyLine_English_wht_RGB.png"/>
          <p:cNvPicPr>
            <a:picLocks noChangeAspect="1"/>
          </p:cNvPicPr>
          <p:nvPr userDrawn="1"/>
        </p:nvPicPr>
        <p:blipFill>
          <a:blip r:embed="rId3" cstate="print"/>
          <a:stretch>
            <a:fillRect/>
          </a:stretch>
        </p:blipFill>
        <p:spPr>
          <a:xfrm>
            <a:off x="8217407" y="6281010"/>
            <a:ext cx="3375631" cy="178659"/>
          </a:xfrm>
          <a:prstGeom prst="rect">
            <a:avLst/>
          </a:prstGeom>
        </p:spPr>
      </p:pic>
      <p:cxnSp>
        <p:nvCxnSpPr>
          <p:cNvPr id="16" name="Straight Connector 9"/>
          <p:cNvCxnSpPr>
            <a:cxnSpLocks noChangeShapeType="1"/>
          </p:cNvCxnSpPr>
          <p:nvPr userDrawn="1"/>
        </p:nvCxnSpPr>
        <p:spPr bwMode="auto">
          <a:xfrm>
            <a:off x="603250" y="6582729"/>
            <a:ext cx="11625391" cy="1"/>
          </a:xfrm>
          <a:prstGeom prst="line">
            <a:avLst/>
          </a:prstGeom>
          <a:noFill/>
          <a:ln w="12700">
            <a:solidFill>
              <a:schemeClr val="bg1"/>
            </a:solidFill>
            <a:round/>
            <a:headEnd/>
            <a:tailEnd/>
          </a:ln>
        </p:spPr>
      </p:cxnSp>
      <p:pic>
        <p:nvPicPr>
          <p:cNvPr id="18" name="Picture 17" descr="Acc_Sig_wht_rgbWrmRED.png"/>
          <p:cNvPicPr>
            <a:picLocks noChangeAspect="1"/>
          </p:cNvPicPr>
          <p:nvPr userDrawn="1"/>
        </p:nvPicPr>
        <p:blipFill>
          <a:blip r:embed="rId4" cstate="print"/>
          <a:stretch>
            <a:fillRect/>
          </a:stretch>
        </p:blipFill>
        <p:spPr>
          <a:xfrm>
            <a:off x="596900" y="5716045"/>
            <a:ext cx="3249357" cy="697164"/>
          </a:xfrm>
          <a:prstGeom prst="rect">
            <a:avLst/>
          </a:prstGeom>
        </p:spPr>
      </p:pic>
      <p:pic>
        <p:nvPicPr>
          <p:cNvPr id="19" name="Picture 18" descr="ACC_Greater_Than_Lockup_white_WRM_RED.png"/>
          <p:cNvPicPr>
            <a:picLocks noChangeAspect="1"/>
          </p:cNvPicPr>
          <p:nvPr userDrawn="1"/>
        </p:nvPicPr>
        <p:blipFill>
          <a:blip r:embed="rId5" cstate="print"/>
          <a:stretch>
            <a:fillRect/>
          </a:stretch>
        </p:blipFill>
        <p:spPr>
          <a:xfrm>
            <a:off x="7569199" y="236443"/>
            <a:ext cx="4074703" cy="2057468"/>
          </a:xfrm>
          <a:prstGeom prst="rect">
            <a:avLst/>
          </a:prstGeom>
        </p:spPr>
      </p:pic>
      <p:sp>
        <p:nvSpPr>
          <p:cNvPr id="20" name="Title 1"/>
          <p:cNvSpPr>
            <a:spLocks noGrp="1"/>
          </p:cNvSpPr>
          <p:nvPr>
            <p:ph type="ctrTitle" hasCustomPrompt="1"/>
          </p:nvPr>
        </p:nvSpPr>
        <p:spPr>
          <a:xfrm>
            <a:off x="618010" y="1271588"/>
            <a:ext cx="5596524" cy="2517775"/>
          </a:xfrm>
          <a:prstGeom prst="rect">
            <a:avLst/>
          </a:prstGeom>
        </p:spPr>
        <p:txBody>
          <a:bodyPr tIns="0" anchor="t" anchorCtr="0">
            <a:noAutofit/>
          </a:bodyPr>
          <a:lstStyle>
            <a:lvl1pPr algn="l">
              <a:lnSpc>
                <a:spcPts val="3900"/>
              </a:lnSpc>
              <a:defRPr sz="3600" b="0" spc="-100" baseline="0">
                <a:solidFill>
                  <a:schemeClr val="tx1"/>
                </a:solidFill>
                <a:latin typeface="Arial" pitchFamily="34" charset="0"/>
                <a:cs typeface="Arial" pitchFamily="34" charset="0"/>
              </a:defRPr>
            </a:lvl1pPr>
          </a:lstStyle>
          <a:p>
            <a:r>
              <a:rPr lang="en-US" dirty="0" smtClean="0"/>
              <a:t>Click to edit Master title style </a:t>
            </a:r>
            <a:endParaRPr lang="en-GB" dirty="0"/>
          </a:p>
        </p:txBody>
      </p:sp>
    </p:spTree>
    <p:extLst>
      <p:ext uri="{BB962C8B-B14F-4D97-AF65-F5344CB8AC3E}">
        <p14:creationId xmlns:p14="http://schemas.microsoft.com/office/powerpoint/2010/main" val="283177049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with Black Signature">
    <p:spTree>
      <p:nvGrpSpPr>
        <p:cNvPr id="1" name=""/>
        <p:cNvGrpSpPr/>
        <p:nvPr/>
      </p:nvGrpSpPr>
      <p:grpSpPr>
        <a:xfrm>
          <a:off x="0" y="0"/>
          <a:ext cx="0" cy="0"/>
          <a:chOff x="0" y="0"/>
          <a:chExt cx="0" cy="0"/>
        </a:xfrm>
      </p:grpSpPr>
      <p:pic>
        <p:nvPicPr>
          <p:cNvPr id="20" name="Picture 19" descr="SailboatsCropped-PPT.jpg"/>
          <p:cNvPicPr>
            <a:picLocks noChangeAspect="1"/>
          </p:cNvPicPr>
          <p:nvPr userDrawn="1"/>
        </p:nvPicPr>
        <p:blipFill>
          <a:blip r:embed="rId2" cstate="print">
            <a:alphaModFix/>
          </a:blip>
          <a:srcRect l="18598" r="2200" b="17264"/>
          <a:stretch>
            <a:fillRect/>
          </a:stretch>
        </p:blipFill>
        <p:spPr>
          <a:xfrm>
            <a:off x="0" y="-42957"/>
            <a:ext cx="12192000" cy="6913657"/>
          </a:xfrm>
          <a:prstGeom prst="rect">
            <a:avLst/>
          </a:prstGeom>
        </p:spPr>
      </p:pic>
      <p:pic>
        <p:nvPicPr>
          <p:cNvPr id="21" name="Picture 20" descr="Acc_StrategyLine_English_wht_RGB.png"/>
          <p:cNvPicPr>
            <a:picLocks noChangeAspect="1"/>
          </p:cNvPicPr>
          <p:nvPr userDrawn="1"/>
        </p:nvPicPr>
        <p:blipFill>
          <a:blip r:embed="rId3" cstate="print"/>
          <a:stretch>
            <a:fillRect/>
          </a:stretch>
        </p:blipFill>
        <p:spPr>
          <a:xfrm>
            <a:off x="8217407" y="6288850"/>
            <a:ext cx="3375631" cy="178659"/>
          </a:xfrm>
          <a:prstGeom prst="rect">
            <a:avLst/>
          </a:prstGeom>
        </p:spPr>
      </p:pic>
      <p:cxnSp>
        <p:nvCxnSpPr>
          <p:cNvPr id="22" name="Straight Connector 9"/>
          <p:cNvCxnSpPr>
            <a:cxnSpLocks noChangeShapeType="1"/>
          </p:cNvCxnSpPr>
          <p:nvPr userDrawn="1"/>
        </p:nvCxnSpPr>
        <p:spPr bwMode="auto">
          <a:xfrm>
            <a:off x="603250" y="6582729"/>
            <a:ext cx="11625391" cy="1"/>
          </a:xfrm>
          <a:prstGeom prst="line">
            <a:avLst/>
          </a:prstGeom>
          <a:noFill/>
          <a:ln w="12700">
            <a:solidFill>
              <a:schemeClr val="bg1"/>
            </a:solidFill>
            <a:round/>
            <a:headEnd/>
            <a:tailEnd/>
          </a:ln>
        </p:spPr>
      </p:cxnSp>
      <p:sp>
        <p:nvSpPr>
          <p:cNvPr id="23" name="Title 1"/>
          <p:cNvSpPr>
            <a:spLocks noGrp="1"/>
          </p:cNvSpPr>
          <p:nvPr>
            <p:ph type="ctrTitle" hasCustomPrompt="1"/>
          </p:nvPr>
        </p:nvSpPr>
        <p:spPr>
          <a:xfrm>
            <a:off x="618010" y="1271588"/>
            <a:ext cx="5596524" cy="2517775"/>
          </a:xfrm>
          <a:prstGeom prst="rect">
            <a:avLst/>
          </a:prstGeom>
        </p:spPr>
        <p:txBody>
          <a:bodyPr tIns="0" anchor="t" anchorCtr="0">
            <a:noAutofit/>
          </a:bodyPr>
          <a:lstStyle>
            <a:lvl1pPr algn="l">
              <a:lnSpc>
                <a:spcPts val="3900"/>
              </a:lnSpc>
              <a:defRPr sz="3600" b="0" spc="-100" baseline="0">
                <a:solidFill>
                  <a:schemeClr val="tx1"/>
                </a:solidFill>
                <a:latin typeface="Arial" pitchFamily="34" charset="0"/>
                <a:cs typeface="Arial" pitchFamily="34" charset="0"/>
              </a:defRPr>
            </a:lvl1pPr>
          </a:lstStyle>
          <a:p>
            <a:r>
              <a:rPr lang="en-US" dirty="0" smtClean="0"/>
              <a:t>Click to edit Master title style </a:t>
            </a:r>
            <a:endParaRPr lang="en-GB" dirty="0"/>
          </a:p>
        </p:txBody>
      </p:sp>
      <p:pic>
        <p:nvPicPr>
          <p:cNvPr id="24" name="Picture 23" descr="Acc_Sig_wht_rgbWrmRED.png"/>
          <p:cNvPicPr>
            <a:picLocks noChangeAspect="1"/>
          </p:cNvPicPr>
          <p:nvPr userDrawn="1"/>
        </p:nvPicPr>
        <p:blipFill>
          <a:blip r:embed="rId4" cstate="print"/>
          <a:stretch>
            <a:fillRect/>
          </a:stretch>
        </p:blipFill>
        <p:spPr>
          <a:xfrm>
            <a:off x="596900" y="5723885"/>
            <a:ext cx="3249357" cy="697164"/>
          </a:xfrm>
          <a:prstGeom prst="rect">
            <a:avLst/>
          </a:prstGeom>
        </p:spPr>
      </p:pic>
      <p:pic>
        <p:nvPicPr>
          <p:cNvPr id="25" name="Picture 24" descr="ACC_Greater_Than_Lockup_white_WRM_RED.png"/>
          <p:cNvPicPr>
            <a:picLocks noChangeAspect="1"/>
          </p:cNvPicPr>
          <p:nvPr userDrawn="1"/>
        </p:nvPicPr>
        <p:blipFill>
          <a:blip r:embed="rId5" cstate="print"/>
          <a:stretch>
            <a:fillRect/>
          </a:stretch>
        </p:blipFill>
        <p:spPr>
          <a:xfrm>
            <a:off x="7569199" y="236442"/>
            <a:ext cx="4074703" cy="2057468"/>
          </a:xfrm>
          <a:prstGeom prst="rect">
            <a:avLst/>
          </a:prstGeom>
        </p:spPr>
      </p:pic>
    </p:spTree>
    <p:extLst>
      <p:ext uri="{BB962C8B-B14F-4D97-AF65-F5344CB8AC3E}">
        <p14:creationId xmlns:p14="http://schemas.microsoft.com/office/powerpoint/2010/main" val="12182823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Slide ">
    <p:bg>
      <p:bgPr>
        <a:solidFill>
          <a:srgbClr val="002266"/>
        </a:solidFill>
        <a:effectLst/>
      </p:bgPr>
    </p:bg>
    <p:spTree>
      <p:nvGrpSpPr>
        <p:cNvPr id="1" name=""/>
        <p:cNvGrpSpPr/>
        <p:nvPr/>
      </p:nvGrpSpPr>
      <p:grpSpPr>
        <a:xfrm>
          <a:off x="0" y="0"/>
          <a:ext cx="0" cy="0"/>
          <a:chOff x="0" y="0"/>
          <a:chExt cx="0" cy="0"/>
        </a:xfrm>
      </p:grpSpPr>
      <p:sp>
        <p:nvSpPr>
          <p:cNvPr id="5" name="Text Placeholder 8"/>
          <p:cNvSpPr>
            <a:spLocks noGrp="1"/>
          </p:cNvSpPr>
          <p:nvPr>
            <p:ph type="body" sz="quarter" idx="10" hasCustomPrompt="1"/>
          </p:nvPr>
        </p:nvSpPr>
        <p:spPr>
          <a:xfrm>
            <a:off x="609601" y="3910061"/>
            <a:ext cx="10970684" cy="2622222"/>
          </a:xfrm>
        </p:spPr>
        <p:txBody>
          <a:bodyPr lIns="0" rIns="0" anchor="b" anchorCtr="0">
            <a:noAutofit/>
          </a:bodyPr>
          <a:lstStyle>
            <a:lvl1pPr marL="0" indent="0" algn="l">
              <a:lnSpc>
                <a:spcPts val="3900"/>
              </a:lnSpc>
              <a:spcBef>
                <a:spcPts val="0"/>
              </a:spcBef>
              <a:spcAft>
                <a:spcPts val="0"/>
              </a:spcAft>
              <a:buNone/>
              <a:defRPr sz="4000" b="0" baseline="0">
                <a:solidFill>
                  <a:schemeClr val="bg1"/>
                </a:solidFill>
              </a:defRPr>
            </a:lvl1pPr>
            <a:lvl2pPr marL="0" indent="0">
              <a:lnSpc>
                <a:spcPct val="100000"/>
              </a:lnSpc>
              <a:spcAft>
                <a:spcPts val="0"/>
              </a:spcAft>
              <a:buNone/>
              <a:defRPr sz="1900">
                <a:solidFill>
                  <a:schemeClr val="bg1"/>
                </a:solidFill>
              </a:defRPr>
            </a:lvl2pPr>
            <a:lvl3pPr marL="468000" indent="0">
              <a:buNone/>
              <a:defRPr/>
            </a:lvl3pPr>
          </a:lstStyle>
          <a:p>
            <a:pPr lvl="0"/>
            <a:r>
              <a:rPr lang="en-US" dirty="0" smtClean="0"/>
              <a:t>Master Divider Slide Headline</a:t>
            </a:r>
          </a:p>
        </p:txBody>
      </p:sp>
    </p:spTree>
    <p:extLst>
      <p:ext uri="{BB962C8B-B14F-4D97-AF65-F5344CB8AC3E}">
        <p14:creationId xmlns:p14="http://schemas.microsoft.com/office/powerpoint/2010/main" val="227863352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2" hasCustomPrompt="1"/>
          </p:nvPr>
        </p:nvSpPr>
        <p:spPr/>
        <p:txBody>
          <a:bodyPr/>
          <a:lstStyle>
            <a:lvl2pPr>
              <a:defRPr/>
            </a:lvl2pPr>
            <a:lvl3pPr>
              <a:defRPr/>
            </a:lvl3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cxnSp>
        <p:nvCxnSpPr>
          <p:cNvPr id="7" name="Straight Connector 6"/>
          <p:cNvCxnSpPr/>
          <p:nvPr userDrawn="1"/>
        </p:nvCxnSpPr>
        <p:spPr>
          <a:xfrm>
            <a:off x="610659" y="1162050"/>
            <a:ext cx="11581341" cy="0"/>
          </a:xfrm>
          <a:prstGeom prst="line">
            <a:avLst/>
          </a:prstGeom>
          <a:ln w="12700">
            <a:solidFill>
              <a:srgbClr val="00226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92668" y="6556570"/>
            <a:ext cx="3430969" cy="230832"/>
          </a:xfrm>
          <a:prstGeom prst="rect">
            <a:avLst/>
          </a:prstGeom>
          <a:noFill/>
        </p:spPr>
        <p:txBody>
          <a:bodyPr wrap="square" lIns="0">
            <a:spAutoFit/>
          </a:bodyPr>
          <a:lstStyle/>
          <a:p>
            <a:pPr algn="ctr">
              <a:defRPr/>
            </a:pPr>
            <a:r>
              <a:rPr lang="en-US" sz="900" dirty="0">
                <a:solidFill>
                  <a:srgbClr val="000000">
                    <a:lumMod val="50000"/>
                    <a:lumOff val="50000"/>
                  </a:srgbClr>
                </a:solidFill>
                <a:cs typeface="Arial" pitchFamily="34" charset="0"/>
              </a:rPr>
              <a:t>Copyright © 2013 Accenture  All rights reserved.</a:t>
            </a:r>
          </a:p>
        </p:txBody>
      </p:sp>
      <p:sp>
        <p:nvSpPr>
          <p:cNvPr id="4" name="Title 3"/>
          <p:cNvSpPr>
            <a:spLocks noGrp="1"/>
          </p:cNvSpPr>
          <p:nvPr>
            <p:ph type="title" hasCustomPrompt="1"/>
          </p:nvPr>
        </p:nvSpPr>
        <p:spPr/>
        <p:txBody>
          <a:bodyPr/>
          <a:lstStyle/>
          <a:p>
            <a:r>
              <a:rPr lang="en-US" dirty="0" smtClean="0"/>
              <a:t>Master Title Slide Headline</a:t>
            </a:r>
            <a:endParaRPr lang="en-CA" dirty="0"/>
          </a:p>
        </p:txBody>
      </p:sp>
      <p:sp>
        <p:nvSpPr>
          <p:cNvPr id="8" name="TextBox 7"/>
          <p:cNvSpPr txBox="1"/>
          <p:nvPr userDrawn="1"/>
        </p:nvSpPr>
        <p:spPr>
          <a:xfrm>
            <a:off x="10859597" y="6547260"/>
            <a:ext cx="715200" cy="244800"/>
          </a:xfrm>
          <a:prstGeom prst="rect">
            <a:avLst/>
          </a:prstGeom>
          <a:noFill/>
        </p:spPr>
        <p:txBody>
          <a:bodyPr wrap="square" lIns="0" tIns="0" rIns="0" bIns="0" rtlCol="0" anchor="ctr" anchorCtr="0">
            <a:noAutofit/>
          </a:bodyPr>
          <a:lstStyle/>
          <a:p>
            <a:pPr algn="r"/>
            <a:fld id="{597A8DCA-8F96-49CD-B4D5-7AC92F955860}" type="slidenum">
              <a:rPr lang="en-CA" sz="900">
                <a:solidFill>
                  <a:srgbClr val="7F7F7F"/>
                </a:solidFill>
                <a:cs typeface="Arial" pitchFamily="34" charset="0"/>
              </a:rPr>
              <a:pPr algn="r"/>
              <a:t>‹#›</a:t>
            </a:fld>
            <a:endParaRPr lang="en-CA" sz="900" dirty="0">
              <a:solidFill>
                <a:srgbClr val="7F7F7F"/>
              </a:solidFill>
              <a:cs typeface="Arial" pitchFamily="34" charset="0"/>
            </a:endParaRPr>
          </a:p>
        </p:txBody>
      </p:sp>
    </p:spTree>
    <p:extLst>
      <p:ext uri="{BB962C8B-B14F-4D97-AF65-F5344CB8AC3E}">
        <p14:creationId xmlns:p14="http://schemas.microsoft.com/office/powerpoint/2010/main" val="1677914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2875968"/>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Paragraphs">
    <p:spTree>
      <p:nvGrpSpPr>
        <p:cNvPr id="1" name=""/>
        <p:cNvGrpSpPr/>
        <p:nvPr/>
      </p:nvGrpSpPr>
      <p:grpSpPr>
        <a:xfrm>
          <a:off x="0" y="0"/>
          <a:ext cx="0" cy="0"/>
          <a:chOff x="0" y="0"/>
          <a:chExt cx="0" cy="0"/>
        </a:xfrm>
      </p:grpSpPr>
      <p:sp>
        <p:nvSpPr>
          <p:cNvPr id="10" name="Content Placeholder 9"/>
          <p:cNvSpPr>
            <a:spLocks noGrp="1"/>
          </p:cNvSpPr>
          <p:nvPr>
            <p:ph sz="quarter" idx="12" hasCustomPrompt="1"/>
          </p:nvPr>
        </p:nvSpPr>
        <p:spPr/>
        <p:txBody>
          <a:bodyPr/>
          <a:lstStyle>
            <a:lvl1pPr marL="0" indent="0">
              <a:spcBef>
                <a:spcPts val="1200"/>
              </a:spcBef>
              <a:spcAft>
                <a:spcPts val="0"/>
              </a:spcAft>
              <a:buNone/>
              <a:defRPr sz="2400" b="1">
                <a:solidFill>
                  <a:schemeClr val="accent4"/>
                </a:solidFill>
              </a:defRPr>
            </a:lvl1pPr>
            <a:lvl2pPr marL="231775" indent="-231775">
              <a:spcBef>
                <a:spcPts val="624"/>
              </a:spcBef>
              <a:buFont typeface="Arial" pitchFamily="34" charset="0"/>
              <a:buChar char="•"/>
              <a:defRPr/>
            </a:lvl2pPr>
            <a:lvl3pPr marL="457200" indent="-231775">
              <a:buFont typeface="Arial" pitchFamily="34" charset="0"/>
              <a:buChar char="–"/>
              <a:defRPr/>
            </a:lvl3pPr>
            <a:lvl4pPr marL="688975" indent="-225425">
              <a:buFont typeface="Arial" pitchFamily="34" charset="0"/>
              <a:buChar char="•"/>
              <a:defRPr/>
            </a:lvl4pPr>
            <a:lvl5pPr marL="914400" indent="-225425">
              <a:buFont typeface="Arial" pitchFamily="34" charset="0"/>
              <a:buChar char="–"/>
              <a:tabLst/>
              <a:defRPr/>
            </a:lvl5pPr>
          </a:lstStyle>
          <a:p>
            <a:pPr lvl="0"/>
            <a:r>
              <a:rPr lang="en-CA" dirty="0" smtClean="0"/>
              <a:t>First Level Text   24 PT</a:t>
            </a:r>
          </a:p>
          <a:p>
            <a:pPr lvl="1"/>
            <a:r>
              <a:rPr lang="en-CA" dirty="0" smtClean="0"/>
              <a:t>Second Level Text   24 PT</a:t>
            </a:r>
          </a:p>
          <a:p>
            <a:pPr lvl="2"/>
            <a:r>
              <a:rPr lang="en-CA" dirty="0" smtClean="0"/>
              <a:t>Third Level Text  20 PT</a:t>
            </a:r>
          </a:p>
          <a:p>
            <a:pPr lvl="3"/>
            <a:r>
              <a:rPr lang="en-CA" dirty="0" smtClean="0"/>
              <a:t>Fourth Level Text  18 PT</a:t>
            </a:r>
          </a:p>
          <a:p>
            <a:pPr lvl="4"/>
            <a:r>
              <a:rPr lang="en-CA" dirty="0" smtClean="0"/>
              <a:t>Fifth Level Text 16 PT</a:t>
            </a:r>
          </a:p>
        </p:txBody>
      </p:sp>
      <p:sp>
        <p:nvSpPr>
          <p:cNvPr id="7" name="TextBox 6"/>
          <p:cNvSpPr txBox="1"/>
          <p:nvPr userDrawn="1"/>
        </p:nvSpPr>
        <p:spPr>
          <a:xfrm>
            <a:off x="592668" y="6572250"/>
            <a:ext cx="3430969" cy="230832"/>
          </a:xfrm>
          <a:prstGeom prst="rect">
            <a:avLst/>
          </a:prstGeom>
          <a:noFill/>
        </p:spPr>
        <p:txBody>
          <a:bodyPr wrap="square" lIns="0">
            <a:spAutoFit/>
          </a:bodyPr>
          <a:lstStyle/>
          <a:p>
            <a:pPr algn="ctr">
              <a:defRPr/>
            </a:pPr>
            <a:r>
              <a:rPr lang="en-US" sz="900" dirty="0">
                <a:solidFill>
                  <a:srgbClr val="7F7F7F"/>
                </a:solidFill>
                <a:cs typeface="Arial" pitchFamily="34" charset="0"/>
              </a:rPr>
              <a:t>Copyright © 2013 Accenture  All rights reserved.</a:t>
            </a:r>
          </a:p>
        </p:txBody>
      </p:sp>
      <p:cxnSp>
        <p:nvCxnSpPr>
          <p:cNvPr id="8" name="Straight Connector 7"/>
          <p:cNvCxnSpPr/>
          <p:nvPr userDrawn="1"/>
        </p:nvCxnSpPr>
        <p:spPr>
          <a:xfrm>
            <a:off x="610659" y="1162050"/>
            <a:ext cx="11581341" cy="0"/>
          </a:xfrm>
          <a:prstGeom prst="line">
            <a:avLst/>
          </a:prstGeom>
          <a:ln w="12700">
            <a:solidFill>
              <a:srgbClr val="00226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lstStyle/>
          <a:p>
            <a:r>
              <a:rPr lang="en-US" dirty="0" smtClean="0"/>
              <a:t>Master Title Slide Headline   26 PT</a:t>
            </a:r>
            <a:endParaRPr lang="en-CA" dirty="0"/>
          </a:p>
        </p:txBody>
      </p:sp>
      <p:sp>
        <p:nvSpPr>
          <p:cNvPr id="9" name="TextBox 8"/>
          <p:cNvSpPr txBox="1"/>
          <p:nvPr userDrawn="1"/>
        </p:nvSpPr>
        <p:spPr>
          <a:xfrm>
            <a:off x="10859597" y="6562940"/>
            <a:ext cx="715200" cy="244800"/>
          </a:xfrm>
          <a:prstGeom prst="rect">
            <a:avLst/>
          </a:prstGeom>
          <a:noFill/>
        </p:spPr>
        <p:txBody>
          <a:bodyPr wrap="square" lIns="0" tIns="0" rIns="0" bIns="0" rtlCol="0" anchor="ctr" anchorCtr="0">
            <a:noAutofit/>
          </a:bodyPr>
          <a:lstStyle/>
          <a:p>
            <a:pPr algn="r"/>
            <a:fld id="{597A8DCA-8F96-49CD-B4D5-7AC92F955860}" type="slidenum">
              <a:rPr lang="en-CA" sz="900">
                <a:solidFill>
                  <a:srgbClr val="7F7F7F"/>
                </a:solidFill>
                <a:cs typeface="Arial" pitchFamily="34" charset="0"/>
              </a:rPr>
              <a:pPr algn="r"/>
              <a:t>‹#›</a:t>
            </a:fld>
            <a:endParaRPr lang="en-CA" sz="900" dirty="0">
              <a:solidFill>
                <a:srgbClr val="7F7F7F"/>
              </a:solidFill>
              <a:cs typeface="Arial" pitchFamily="34" charset="0"/>
            </a:endParaRPr>
          </a:p>
        </p:txBody>
      </p:sp>
    </p:spTree>
    <p:extLst>
      <p:ext uri="{BB962C8B-B14F-4D97-AF65-F5344CB8AC3E}">
        <p14:creationId xmlns:p14="http://schemas.microsoft.com/office/powerpoint/2010/main" val="365647117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2-Content">
    <p:spTree>
      <p:nvGrpSpPr>
        <p:cNvPr id="1" name=""/>
        <p:cNvGrpSpPr/>
        <p:nvPr/>
      </p:nvGrpSpPr>
      <p:grpSpPr>
        <a:xfrm>
          <a:off x="0" y="0"/>
          <a:ext cx="0" cy="0"/>
          <a:chOff x="0" y="0"/>
          <a:chExt cx="0" cy="0"/>
        </a:xfrm>
      </p:grpSpPr>
      <p:sp>
        <p:nvSpPr>
          <p:cNvPr id="10" name="Content Placeholder 9"/>
          <p:cNvSpPr>
            <a:spLocks noGrp="1"/>
          </p:cNvSpPr>
          <p:nvPr>
            <p:ph sz="quarter" idx="12" hasCustomPrompt="1"/>
          </p:nvPr>
        </p:nvSpPr>
        <p:spPr>
          <a:xfrm>
            <a:off x="609602" y="1381125"/>
            <a:ext cx="5367865" cy="4824414"/>
          </a:xfrm>
        </p:spPr>
        <p:txBody>
          <a:bodyPr>
            <a:normAutofit/>
          </a:bodyPr>
          <a:lstStyle>
            <a:lvl1pPr>
              <a:defRPr sz="2000"/>
            </a:lvl1pPr>
            <a:lvl2pPr>
              <a:defRPr sz="1800"/>
            </a:lvl2pPr>
            <a:lvl3pPr>
              <a:defRPr sz="1600"/>
            </a:lvl3pPr>
            <a:lvl4pPr>
              <a:defRPr sz="1400"/>
            </a:lvl4pPr>
            <a:lvl5pPr>
              <a:defRPr sz="1200"/>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sp>
        <p:nvSpPr>
          <p:cNvPr id="9" name="Content Placeholder 9"/>
          <p:cNvSpPr>
            <a:spLocks noGrp="1"/>
          </p:cNvSpPr>
          <p:nvPr>
            <p:ph sz="quarter" idx="13" hasCustomPrompt="1"/>
          </p:nvPr>
        </p:nvSpPr>
        <p:spPr>
          <a:xfrm>
            <a:off x="6212420" y="1381125"/>
            <a:ext cx="5367865" cy="4824414"/>
          </a:xfrm>
        </p:spPr>
        <p:txBody>
          <a:bodyPr>
            <a:normAutofit/>
          </a:bodyPr>
          <a:lstStyle>
            <a:lvl1pPr>
              <a:defRPr sz="2000"/>
            </a:lvl1pPr>
            <a:lvl2pPr>
              <a:defRPr sz="1800"/>
            </a:lvl2pPr>
            <a:lvl3pPr>
              <a:defRPr sz="1600"/>
            </a:lvl3pPr>
            <a:lvl4pPr>
              <a:defRPr sz="1400"/>
            </a:lvl4pPr>
            <a:lvl5pPr>
              <a:defRPr sz="1200"/>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sp>
        <p:nvSpPr>
          <p:cNvPr id="7" name="TextBox 6"/>
          <p:cNvSpPr txBox="1"/>
          <p:nvPr userDrawn="1"/>
        </p:nvSpPr>
        <p:spPr>
          <a:xfrm>
            <a:off x="592668" y="6572250"/>
            <a:ext cx="3430969" cy="230832"/>
          </a:xfrm>
          <a:prstGeom prst="rect">
            <a:avLst/>
          </a:prstGeom>
          <a:noFill/>
        </p:spPr>
        <p:txBody>
          <a:bodyPr wrap="square" lIns="0">
            <a:spAutoFit/>
          </a:bodyPr>
          <a:lstStyle/>
          <a:p>
            <a:pPr algn="ctr">
              <a:defRPr/>
            </a:pPr>
            <a:r>
              <a:rPr lang="en-US" sz="900" dirty="0">
                <a:solidFill>
                  <a:srgbClr val="7F7F7F"/>
                </a:solidFill>
                <a:cs typeface="Arial" pitchFamily="34" charset="0"/>
              </a:rPr>
              <a:t>Copyright © 2013 Accenture  All rights reserved.</a:t>
            </a:r>
          </a:p>
        </p:txBody>
      </p:sp>
      <p:cxnSp>
        <p:nvCxnSpPr>
          <p:cNvPr id="11" name="Straight Connector 10"/>
          <p:cNvCxnSpPr/>
          <p:nvPr userDrawn="1"/>
        </p:nvCxnSpPr>
        <p:spPr>
          <a:xfrm>
            <a:off x="610659" y="1162050"/>
            <a:ext cx="11581341" cy="0"/>
          </a:xfrm>
          <a:prstGeom prst="line">
            <a:avLst/>
          </a:prstGeom>
          <a:ln w="12700">
            <a:solidFill>
              <a:srgbClr val="00226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lstStyle/>
          <a:p>
            <a:r>
              <a:rPr lang="en-US" dirty="0" smtClean="0"/>
              <a:t>Master Title Slide Headline</a:t>
            </a:r>
            <a:endParaRPr lang="en-CA" dirty="0"/>
          </a:p>
        </p:txBody>
      </p:sp>
      <p:sp>
        <p:nvSpPr>
          <p:cNvPr id="8" name="TextBox 7"/>
          <p:cNvSpPr txBox="1"/>
          <p:nvPr userDrawn="1"/>
        </p:nvSpPr>
        <p:spPr>
          <a:xfrm>
            <a:off x="10859597" y="6562940"/>
            <a:ext cx="715200" cy="244800"/>
          </a:xfrm>
          <a:prstGeom prst="rect">
            <a:avLst/>
          </a:prstGeom>
          <a:noFill/>
        </p:spPr>
        <p:txBody>
          <a:bodyPr wrap="square" lIns="0" tIns="0" rIns="0" bIns="0" rtlCol="0" anchor="ctr" anchorCtr="0">
            <a:noAutofit/>
          </a:bodyPr>
          <a:lstStyle/>
          <a:p>
            <a:pPr algn="r"/>
            <a:fld id="{597A8DCA-8F96-49CD-B4D5-7AC92F955860}" type="slidenum">
              <a:rPr lang="en-CA" sz="900">
                <a:solidFill>
                  <a:srgbClr val="7F7F7F"/>
                </a:solidFill>
                <a:cs typeface="Arial" pitchFamily="34" charset="0"/>
              </a:rPr>
              <a:pPr algn="r"/>
              <a:t>‹#›</a:t>
            </a:fld>
            <a:endParaRPr lang="en-CA" sz="900" dirty="0">
              <a:solidFill>
                <a:srgbClr val="7F7F7F"/>
              </a:solidFill>
              <a:cs typeface="Arial" pitchFamily="34" charset="0"/>
            </a:endParaRPr>
          </a:p>
        </p:txBody>
      </p:sp>
    </p:spTree>
    <p:extLst>
      <p:ext uri="{BB962C8B-B14F-4D97-AF65-F5344CB8AC3E}">
        <p14:creationId xmlns:p14="http://schemas.microsoft.com/office/powerpoint/2010/main" val="18566739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2-content Paragraphs">
    <p:spTree>
      <p:nvGrpSpPr>
        <p:cNvPr id="1" name=""/>
        <p:cNvGrpSpPr/>
        <p:nvPr/>
      </p:nvGrpSpPr>
      <p:grpSpPr>
        <a:xfrm>
          <a:off x="0" y="0"/>
          <a:ext cx="0" cy="0"/>
          <a:chOff x="0" y="0"/>
          <a:chExt cx="0" cy="0"/>
        </a:xfrm>
      </p:grpSpPr>
      <p:sp>
        <p:nvSpPr>
          <p:cNvPr id="10" name="Content Placeholder 9"/>
          <p:cNvSpPr>
            <a:spLocks noGrp="1"/>
          </p:cNvSpPr>
          <p:nvPr>
            <p:ph sz="quarter" idx="12" hasCustomPrompt="1"/>
          </p:nvPr>
        </p:nvSpPr>
        <p:spPr>
          <a:xfrm>
            <a:off x="609603" y="1381125"/>
            <a:ext cx="5367864" cy="4824414"/>
          </a:xfrm>
        </p:spPr>
        <p:txBody>
          <a:bodyPr>
            <a:normAutofit/>
          </a:bodyPr>
          <a:lstStyle>
            <a:lvl1pPr marL="0" indent="0">
              <a:spcBef>
                <a:spcPts val="1200"/>
              </a:spcBef>
              <a:spcAft>
                <a:spcPts val="0"/>
              </a:spcAft>
              <a:buNone/>
              <a:defRPr sz="2000" b="1">
                <a:solidFill>
                  <a:schemeClr val="accent4"/>
                </a:solidFill>
              </a:defRPr>
            </a:lvl1pPr>
            <a:lvl2pPr marL="231775" indent="-231775">
              <a:buFont typeface="Arial" pitchFamily="34" charset="0"/>
              <a:buChar char="•"/>
              <a:defRPr sz="2000"/>
            </a:lvl2pPr>
            <a:lvl3pPr marL="457200" indent="-231775">
              <a:buFont typeface="Arial" pitchFamily="34" charset="0"/>
              <a:buChar char="–"/>
              <a:defRPr sz="1800"/>
            </a:lvl3pPr>
            <a:lvl4pPr marL="688975" indent="-225425">
              <a:buFont typeface="Arial" pitchFamily="34" charset="0"/>
              <a:buChar char="•"/>
              <a:defRPr sz="1600"/>
            </a:lvl4pPr>
            <a:lvl5pPr marL="914400" indent="-225425">
              <a:buFont typeface="Arial" pitchFamily="34" charset="0"/>
              <a:buChar char="–"/>
              <a:tabLst/>
              <a:defRPr sz="1400"/>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sp>
        <p:nvSpPr>
          <p:cNvPr id="8" name="Content Placeholder 9"/>
          <p:cNvSpPr>
            <a:spLocks noGrp="1"/>
          </p:cNvSpPr>
          <p:nvPr>
            <p:ph sz="quarter" idx="14" hasCustomPrompt="1"/>
          </p:nvPr>
        </p:nvSpPr>
        <p:spPr>
          <a:xfrm>
            <a:off x="6214533" y="1381125"/>
            <a:ext cx="5367864" cy="4824414"/>
          </a:xfrm>
        </p:spPr>
        <p:txBody>
          <a:bodyPr>
            <a:normAutofit/>
          </a:bodyPr>
          <a:lstStyle>
            <a:lvl1pPr marL="0" indent="0">
              <a:spcBef>
                <a:spcPts val="1200"/>
              </a:spcBef>
              <a:spcAft>
                <a:spcPts val="0"/>
              </a:spcAft>
              <a:buNone/>
              <a:defRPr sz="2000" b="1">
                <a:solidFill>
                  <a:schemeClr val="accent4"/>
                </a:solidFill>
              </a:defRPr>
            </a:lvl1pPr>
            <a:lvl2pPr marL="231775" indent="-231775">
              <a:buFont typeface="Arial" pitchFamily="34" charset="0"/>
              <a:buChar char="•"/>
              <a:defRPr sz="2000"/>
            </a:lvl2pPr>
            <a:lvl3pPr marL="457200" indent="-231775">
              <a:buFont typeface="Arial" pitchFamily="34" charset="0"/>
              <a:buChar char="–"/>
              <a:defRPr sz="1800"/>
            </a:lvl3pPr>
            <a:lvl4pPr marL="688975" indent="-225425">
              <a:buFont typeface="Arial" pitchFamily="34" charset="0"/>
              <a:buChar char="•"/>
              <a:defRPr sz="1600"/>
            </a:lvl4pPr>
            <a:lvl5pPr marL="914400" indent="-225425">
              <a:buFont typeface="Arial" pitchFamily="34" charset="0"/>
              <a:buChar char="–"/>
              <a:tabLst/>
              <a:defRPr sz="1400"/>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sp>
        <p:nvSpPr>
          <p:cNvPr id="7" name="TextBox 6"/>
          <p:cNvSpPr txBox="1"/>
          <p:nvPr userDrawn="1"/>
        </p:nvSpPr>
        <p:spPr>
          <a:xfrm>
            <a:off x="592668" y="6572250"/>
            <a:ext cx="3430969" cy="230832"/>
          </a:xfrm>
          <a:prstGeom prst="rect">
            <a:avLst/>
          </a:prstGeom>
          <a:noFill/>
        </p:spPr>
        <p:txBody>
          <a:bodyPr wrap="square" lIns="0">
            <a:spAutoFit/>
          </a:bodyPr>
          <a:lstStyle/>
          <a:p>
            <a:pPr algn="ctr">
              <a:defRPr/>
            </a:pPr>
            <a:r>
              <a:rPr lang="en-US" sz="900" dirty="0">
                <a:solidFill>
                  <a:srgbClr val="7F7F7F"/>
                </a:solidFill>
                <a:cs typeface="Arial" pitchFamily="34" charset="0"/>
              </a:rPr>
              <a:t>Copyright © 2013 Accenture  All rights reserved.</a:t>
            </a:r>
          </a:p>
        </p:txBody>
      </p:sp>
      <p:cxnSp>
        <p:nvCxnSpPr>
          <p:cNvPr id="11" name="Straight Connector 10"/>
          <p:cNvCxnSpPr/>
          <p:nvPr userDrawn="1"/>
        </p:nvCxnSpPr>
        <p:spPr>
          <a:xfrm>
            <a:off x="610659" y="1162050"/>
            <a:ext cx="11581341" cy="0"/>
          </a:xfrm>
          <a:prstGeom prst="line">
            <a:avLst/>
          </a:prstGeom>
          <a:ln w="12700">
            <a:solidFill>
              <a:srgbClr val="00226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lstStyle/>
          <a:p>
            <a:r>
              <a:rPr lang="en-US" dirty="0" smtClean="0"/>
              <a:t>Master Title Slide Headline</a:t>
            </a:r>
            <a:endParaRPr lang="en-CA" dirty="0"/>
          </a:p>
        </p:txBody>
      </p:sp>
      <p:sp>
        <p:nvSpPr>
          <p:cNvPr id="9" name="TextBox 8"/>
          <p:cNvSpPr txBox="1"/>
          <p:nvPr userDrawn="1"/>
        </p:nvSpPr>
        <p:spPr>
          <a:xfrm>
            <a:off x="10859597" y="6562940"/>
            <a:ext cx="715200" cy="244800"/>
          </a:xfrm>
          <a:prstGeom prst="rect">
            <a:avLst/>
          </a:prstGeom>
          <a:noFill/>
        </p:spPr>
        <p:txBody>
          <a:bodyPr wrap="square" lIns="0" tIns="0" rIns="0" bIns="0" rtlCol="0" anchor="ctr" anchorCtr="0">
            <a:noAutofit/>
          </a:bodyPr>
          <a:lstStyle/>
          <a:p>
            <a:pPr algn="r"/>
            <a:fld id="{597A8DCA-8F96-49CD-B4D5-7AC92F955860}" type="slidenum">
              <a:rPr lang="en-CA" sz="900">
                <a:solidFill>
                  <a:srgbClr val="7F7F7F"/>
                </a:solidFill>
                <a:cs typeface="Arial" pitchFamily="34" charset="0"/>
              </a:rPr>
              <a:pPr algn="r"/>
              <a:t>‹#›</a:t>
            </a:fld>
            <a:endParaRPr lang="en-CA" sz="900" dirty="0">
              <a:solidFill>
                <a:srgbClr val="7F7F7F"/>
              </a:solidFill>
              <a:cs typeface="Arial" pitchFamily="34" charset="0"/>
            </a:endParaRPr>
          </a:p>
        </p:txBody>
      </p:sp>
    </p:spTree>
    <p:extLst>
      <p:ext uri="{BB962C8B-B14F-4D97-AF65-F5344CB8AC3E}">
        <p14:creationId xmlns:p14="http://schemas.microsoft.com/office/powerpoint/2010/main" val="136404401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extBox 4"/>
          <p:cNvSpPr txBox="1"/>
          <p:nvPr userDrawn="1"/>
        </p:nvSpPr>
        <p:spPr>
          <a:xfrm>
            <a:off x="592668" y="6572250"/>
            <a:ext cx="3430969" cy="230832"/>
          </a:xfrm>
          <a:prstGeom prst="rect">
            <a:avLst/>
          </a:prstGeom>
          <a:noFill/>
        </p:spPr>
        <p:txBody>
          <a:bodyPr wrap="square" lIns="0">
            <a:spAutoFit/>
          </a:bodyPr>
          <a:lstStyle/>
          <a:p>
            <a:pPr algn="ctr">
              <a:defRPr/>
            </a:pPr>
            <a:r>
              <a:rPr lang="en-US" sz="900" dirty="0">
                <a:solidFill>
                  <a:srgbClr val="7F7F7F"/>
                </a:solidFill>
                <a:cs typeface="Arial" pitchFamily="34" charset="0"/>
              </a:rPr>
              <a:t>Copyright © 2013 Accenture  All rights reserved.</a:t>
            </a:r>
          </a:p>
        </p:txBody>
      </p:sp>
      <p:cxnSp>
        <p:nvCxnSpPr>
          <p:cNvPr id="7" name="Straight Connector 6"/>
          <p:cNvCxnSpPr/>
          <p:nvPr userDrawn="1"/>
        </p:nvCxnSpPr>
        <p:spPr>
          <a:xfrm>
            <a:off x="610659" y="1162050"/>
            <a:ext cx="11581341" cy="0"/>
          </a:xfrm>
          <a:prstGeom prst="line">
            <a:avLst/>
          </a:prstGeom>
          <a:ln w="12700">
            <a:solidFill>
              <a:srgbClr val="00226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lstStyle/>
          <a:p>
            <a:r>
              <a:rPr lang="en-US" dirty="0" smtClean="0"/>
              <a:t>Master Title Slide Headline</a:t>
            </a:r>
            <a:endParaRPr lang="en-CA" dirty="0"/>
          </a:p>
        </p:txBody>
      </p:sp>
      <p:sp>
        <p:nvSpPr>
          <p:cNvPr id="6" name="TextBox 5"/>
          <p:cNvSpPr txBox="1"/>
          <p:nvPr userDrawn="1"/>
        </p:nvSpPr>
        <p:spPr>
          <a:xfrm>
            <a:off x="10859597" y="6562940"/>
            <a:ext cx="715200" cy="244800"/>
          </a:xfrm>
          <a:prstGeom prst="rect">
            <a:avLst/>
          </a:prstGeom>
          <a:noFill/>
        </p:spPr>
        <p:txBody>
          <a:bodyPr wrap="square" lIns="0" tIns="0" rIns="0" bIns="0" rtlCol="0" anchor="ctr" anchorCtr="0">
            <a:noAutofit/>
          </a:bodyPr>
          <a:lstStyle/>
          <a:p>
            <a:pPr algn="r"/>
            <a:fld id="{597A8DCA-8F96-49CD-B4D5-7AC92F955860}" type="slidenum">
              <a:rPr lang="en-CA" sz="900">
                <a:solidFill>
                  <a:srgbClr val="7F7F7F"/>
                </a:solidFill>
                <a:cs typeface="Arial" pitchFamily="34" charset="0"/>
              </a:rPr>
              <a:pPr algn="r"/>
              <a:t>‹#›</a:t>
            </a:fld>
            <a:endParaRPr lang="en-CA" sz="900" dirty="0">
              <a:solidFill>
                <a:srgbClr val="7F7F7F"/>
              </a:solidFill>
              <a:cs typeface="Arial" pitchFamily="34" charset="0"/>
            </a:endParaRPr>
          </a:p>
        </p:txBody>
      </p:sp>
    </p:spTree>
    <p:extLst>
      <p:ext uri="{BB962C8B-B14F-4D97-AF65-F5344CB8AC3E}">
        <p14:creationId xmlns:p14="http://schemas.microsoft.com/office/powerpoint/2010/main" val="333813687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p:nvPr userDrawn="1"/>
        </p:nvSpPr>
        <p:spPr>
          <a:xfrm>
            <a:off x="592668" y="6572250"/>
            <a:ext cx="3430969" cy="230832"/>
          </a:xfrm>
          <a:prstGeom prst="rect">
            <a:avLst/>
          </a:prstGeom>
          <a:noFill/>
        </p:spPr>
        <p:txBody>
          <a:bodyPr wrap="square" lIns="0">
            <a:spAutoFit/>
          </a:bodyPr>
          <a:lstStyle/>
          <a:p>
            <a:pPr algn="ctr">
              <a:defRPr/>
            </a:pPr>
            <a:r>
              <a:rPr lang="en-US" sz="900" dirty="0">
                <a:solidFill>
                  <a:srgbClr val="7F7F7F"/>
                </a:solidFill>
                <a:cs typeface="Arial" pitchFamily="34" charset="0"/>
              </a:rPr>
              <a:t>Copyright © 2013 Accenture  All rights reserved.</a:t>
            </a:r>
          </a:p>
        </p:txBody>
      </p:sp>
      <p:sp>
        <p:nvSpPr>
          <p:cNvPr id="3" name="TextBox 2"/>
          <p:cNvSpPr txBox="1"/>
          <p:nvPr userDrawn="1"/>
        </p:nvSpPr>
        <p:spPr>
          <a:xfrm>
            <a:off x="10859597" y="6562940"/>
            <a:ext cx="715200" cy="244800"/>
          </a:xfrm>
          <a:prstGeom prst="rect">
            <a:avLst/>
          </a:prstGeom>
          <a:noFill/>
        </p:spPr>
        <p:txBody>
          <a:bodyPr wrap="square" lIns="0" tIns="0" rIns="0" bIns="0" rtlCol="0" anchor="ctr" anchorCtr="0">
            <a:noAutofit/>
          </a:bodyPr>
          <a:lstStyle/>
          <a:p>
            <a:pPr algn="r"/>
            <a:fld id="{597A8DCA-8F96-49CD-B4D5-7AC92F955860}" type="slidenum">
              <a:rPr lang="en-CA" sz="900">
                <a:solidFill>
                  <a:srgbClr val="7F7F7F"/>
                </a:solidFill>
                <a:cs typeface="Arial" pitchFamily="34" charset="0"/>
              </a:rPr>
              <a:pPr algn="r"/>
              <a:t>‹#›</a:t>
            </a:fld>
            <a:endParaRPr lang="en-CA" sz="900" dirty="0">
              <a:solidFill>
                <a:srgbClr val="7F7F7F"/>
              </a:solidFill>
              <a:cs typeface="Arial" pitchFamily="34" charset="0"/>
            </a:endParaRPr>
          </a:p>
        </p:txBody>
      </p:sp>
    </p:spTree>
    <p:extLst>
      <p:ext uri="{BB962C8B-B14F-4D97-AF65-F5344CB8AC3E}">
        <p14:creationId xmlns:p14="http://schemas.microsoft.com/office/powerpoint/2010/main" val="3474366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Instructor Intr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TextBox 4"/>
          <p:cNvSpPr txBox="1"/>
          <p:nvPr userDrawn="1"/>
        </p:nvSpPr>
        <p:spPr>
          <a:xfrm>
            <a:off x="600504" y="6556570"/>
            <a:ext cx="4440072" cy="230832"/>
          </a:xfrm>
          <a:prstGeom prst="rect">
            <a:avLst/>
          </a:prstGeom>
          <a:noFill/>
        </p:spPr>
        <p:txBody>
          <a:bodyPr wrap="square" lIns="0">
            <a:spAutoFit/>
          </a:bodyPr>
          <a:lstStyle/>
          <a:p>
            <a:pPr>
              <a:defRPr/>
            </a:pPr>
            <a:r>
              <a:rPr lang="en-US" sz="900" dirty="0">
                <a:solidFill>
                  <a:srgbClr val="000000">
                    <a:lumMod val="50000"/>
                    <a:lumOff val="50000"/>
                  </a:srgbClr>
                </a:solidFill>
                <a:cs typeface="Arial" pitchFamily="34" charset="0"/>
              </a:rPr>
              <a:t>Copyright © 2012 Accenture  All rights reserved.</a:t>
            </a:r>
          </a:p>
        </p:txBody>
      </p:sp>
      <p:sp>
        <p:nvSpPr>
          <p:cNvPr id="6" name="TextBox 5"/>
          <p:cNvSpPr txBox="1"/>
          <p:nvPr userDrawn="1"/>
        </p:nvSpPr>
        <p:spPr>
          <a:xfrm>
            <a:off x="10859597" y="6562940"/>
            <a:ext cx="715200" cy="244800"/>
          </a:xfrm>
          <a:prstGeom prst="rect">
            <a:avLst/>
          </a:prstGeom>
          <a:noFill/>
        </p:spPr>
        <p:txBody>
          <a:bodyPr wrap="square" lIns="0" tIns="0" rIns="0" bIns="0" rtlCol="0" anchor="ctr" anchorCtr="0">
            <a:noAutofit/>
          </a:bodyPr>
          <a:lstStyle/>
          <a:p>
            <a:pPr algn="r"/>
            <a:fld id="{597A8DCA-8F96-49CD-B4D5-7AC92F955860}" type="slidenum">
              <a:rPr lang="en-CA" sz="900">
                <a:solidFill>
                  <a:srgbClr val="7F7F7F"/>
                </a:solidFill>
                <a:cs typeface="Arial" pitchFamily="34" charset="0"/>
              </a:rPr>
              <a:pPr algn="r"/>
              <a:t>‹#›</a:t>
            </a:fld>
            <a:endParaRPr lang="en-CA" sz="900" dirty="0">
              <a:solidFill>
                <a:srgbClr val="7F7F7F"/>
              </a:solidFill>
              <a:cs typeface="Arial" pitchFamily="34" charset="0"/>
            </a:endParaRPr>
          </a:p>
        </p:txBody>
      </p:sp>
      <p:sp>
        <p:nvSpPr>
          <p:cNvPr id="7" name="Content Placeholder 9"/>
          <p:cNvSpPr>
            <a:spLocks noGrp="1"/>
          </p:cNvSpPr>
          <p:nvPr>
            <p:ph sz="quarter" idx="12" hasCustomPrompt="1"/>
          </p:nvPr>
        </p:nvSpPr>
        <p:spPr>
          <a:xfrm>
            <a:off x="601308" y="1408422"/>
            <a:ext cx="6250672" cy="4824414"/>
          </a:xfrm>
        </p:spPr>
        <p:txBody>
          <a:bodyPr>
            <a:noAutofit/>
          </a:bodyPr>
          <a:lstStyle>
            <a:lvl1pPr marL="293688" indent="-293688">
              <a:spcBef>
                <a:spcPts val="1200"/>
              </a:spcBef>
              <a:spcAft>
                <a:spcPts val="0"/>
              </a:spcAft>
              <a:buFont typeface="Arial" pitchFamily="34" charset="0"/>
              <a:buChar char="•"/>
              <a:defRPr sz="2400" b="1">
                <a:solidFill>
                  <a:schemeClr val="tx1"/>
                </a:solidFill>
              </a:defRPr>
            </a:lvl1pPr>
            <a:lvl2pPr marL="231775" indent="-231775">
              <a:buFont typeface="Arial" pitchFamily="34" charset="0"/>
              <a:buChar char="•"/>
              <a:defRPr sz="2400"/>
            </a:lvl2pPr>
            <a:lvl3pPr marL="457200" indent="-231775">
              <a:buFont typeface="Arial" pitchFamily="34" charset="0"/>
              <a:buChar char="–"/>
              <a:defRPr sz="2000"/>
            </a:lvl3pPr>
            <a:lvl4pPr marL="688975" indent="-225425">
              <a:buFont typeface="Arial" pitchFamily="34" charset="0"/>
              <a:buChar char="•"/>
              <a:defRPr sz="1800"/>
            </a:lvl4pPr>
            <a:lvl5pPr marL="914400" indent="-225425">
              <a:buFont typeface="Arial" pitchFamily="34" charset="0"/>
              <a:buChar char="–"/>
              <a:tabLst/>
              <a:defRPr sz="1600"/>
            </a:lvl5pPr>
          </a:lstStyle>
          <a:p>
            <a:pPr lvl="0"/>
            <a:r>
              <a:rPr lang="en-CA" dirty="0" smtClean="0"/>
              <a:t>First Level Text</a:t>
            </a:r>
          </a:p>
          <a:p>
            <a:pPr lvl="2"/>
            <a:r>
              <a:rPr lang="en-CA" dirty="0" smtClean="0"/>
              <a:t>Second Level Text</a:t>
            </a:r>
          </a:p>
          <a:p>
            <a:pPr lvl="3"/>
            <a:r>
              <a:rPr lang="en-CA" dirty="0" smtClean="0"/>
              <a:t>Third Level Text</a:t>
            </a:r>
          </a:p>
          <a:p>
            <a:pPr lvl="4"/>
            <a:r>
              <a:rPr lang="en-CA" dirty="0" smtClean="0"/>
              <a:t>Fourth Level Text</a:t>
            </a:r>
          </a:p>
          <a:p>
            <a:pPr lvl="4"/>
            <a:r>
              <a:rPr lang="en-CA" dirty="0" smtClean="0"/>
              <a:t>Fifth Level Text</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b="41761"/>
          <a:stretch>
            <a:fillRect/>
          </a:stretch>
        </p:blipFill>
        <p:spPr>
          <a:xfrm>
            <a:off x="0" y="2863970"/>
            <a:ext cx="12192000" cy="3994030"/>
          </a:xfrm>
          <a:prstGeom prst="rect">
            <a:avLst/>
          </a:prstGeom>
        </p:spPr>
      </p:pic>
    </p:spTree>
    <p:extLst>
      <p:ext uri="{BB962C8B-B14F-4D97-AF65-F5344CB8AC3E}">
        <p14:creationId xmlns:p14="http://schemas.microsoft.com/office/powerpoint/2010/main" val="32711724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Objectives">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
          <a:stretch/>
        </p:blipFill>
        <p:spPr>
          <a:xfrm flipH="1">
            <a:off x="0" y="1"/>
            <a:ext cx="12192000" cy="6920917"/>
          </a:xfrm>
          <a:prstGeom prst="rect">
            <a:avLst/>
          </a:prstGeom>
        </p:spPr>
      </p:pic>
      <p:sp>
        <p:nvSpPr>
          <p:cNvPr id="14" name="Rectangle 13"/>
          <p:cNvSpPr/>
          <p:nvPr userDrawn="1"/>
        </p:nvSpPr>
        <p:spPr>
          <a:xfrm>
            <a:off x="-1" y="0"/>
            <a:ext cx="12192001" cy="6920918"/>
          </a:xfrm>
          <a:prstGeom prst="rect">
            <a:avLst/>
          </a:prstGeom>
          <a:gradFill flip="none" rotWithShape="1">
            <a:gsLst>
              <a:gs pos="0">
                <a:schemeClr val="bg1">
                  <a:alpha val="90000"/>
                </a:schemeClr>
              </a:gs>
              <a:gs pos="34000">
                <a:schemeClr val="bg1">
                  <a:lumMod val="0"/>
                  <a:lumOff val="100000"/>
                  <a:alpha val="65000"/>
                </a:schemeClr>
              </a:gs>
              <a:gs pos="100000">
                <a:srgbClr val="C4D6EB">
                  <a:alpha val="0"/>
                </a:srgbClr>
              </a:gs>
              <a:gs pos="75000">
                <a:schemeClr val="bg1">
                  <a:lumMod val="0"/>
                  <a:lumOff val="10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9"/>
          <p:cNvSpPr>
            <a:spLocks noGrp="1"/>
          </p:cNvSpPr>
          <p:nvPr>
            <p:ph sz="quarter" idx="12" hasCustomPrompt="1"/>
          </p:nvPr>
        </p:nvSpPr>
        <p:spPr>
          <a:xfrm>
            <a:off x="609603" y="1408421"/>
            <a:ext cx="6250672" cy="4824414"/>
          </a:xfrm>
        </p:spPr>
        <p:txBody>
          <a:bodyPr>
            <a:noAutofit/>
          </a:bodyPr>
          <a:lstStyle>
            <a:lvl1pPr marL="0" indent="0">
              <a:spcBef>
                <a:spcPts val="1200"/>
              </a:spcBef>
              <a:spcAft>
                <a:spcPts val="0"/>
              </a:spcAft>
              <a:buNone/>
              <a:defRPr sz="2000" b="1">
                <a:solidFill>
                  <a:schemeClr val="tx1"/>
                </a:solidFill>
              </a:defRPr>
            </a:lvl1pPr>
            <a:lvl2pPr marL="231775" indent="-231775">
              <a:buFont typeface="Arial" pitchFamily="34" charset="0"/>
              <a:buChar char="•"/>
              <a:defRPr sz="2000"/>
            </a:lvl2pPr>
            <a:lvl3pPr marL="457200" indent="-231775">
              <a:buFont typeface="Arial" pitchFamily="34" charset="0"/>
              <a:buChar char="–"/>
              <a:defRPr sz="1800"/>
            </a:lvl3pPr>
            <a:lvl4pPr marL="688975" indent="-225425">
              <a:buFont typeface="Arial" pitchFamily="34" charset="0"/>
              <a:buChar char="•"/>
              <a:defRPr sz="1600"/>
            </a:lvl4pPr>
            <a:lvl5pPr marL="914400" indent="-225425">
              <a:buFont typeface="Arial" pitchFamily="34" charset="0"/>
              <a:buChar char="–"/>
              <a:tabLst/>
              <a:defRPr sz="1400"/>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sp>
        <p:nvSpPr>
          <p:cNvPr id="3" name="Title 2"/>
          <p:cNvSpPr>
            <a:spLocks noGrp="1"/>
          </p:cNvSpPr>
          <p:nvPr>
            <p:ph type="title" hasCustomPrompt="1"/>
          </p:nvPr>
        </p:nvSpPr>
        <p:spPr/>
        <p:txBody>
          <a:bodyPr/>
          <a:lstStyle/>
          <a:p>
            <a:r>
              <a:rPr lang="en-US" dirty="0" smtClean="0"/>
              <a:t>Master Title Slide Headline</a:t>
            </a:r>
            <a:endParaRPr lang="en-CA" dirty="0"/>
          </a:p>
        </p:txBody>
      </p:sp>
      <p:sp>
        <p:nvSpPr>
          <p:cNvPr id="9" name="TextBox 8"/>
          <p:cNvSpPr txBox="1"/>
          <p:nvPr/>
        </p:nvSpPr>
        <p:spPr>
          <a:xfrm>
            <a:off x="10859597" y="6562940"/>
            <a:ext cx="715200" cy="244800"/>
          </a:xfrm>
          <a:prstGeom prst="rect">
            <a:avLst/>
          </a:prstGeom>
          <a:noFill/>
        </p:spPr>
        <p:txBody>
          <a:bodyPr wrap="square" lIns="0" tIns="0" rIns="0" bIns="0" rtlCol="0" anchor="ctr" anchorCtr="0">
            <a:noAutofit/>
          </a:bodyPr>
          <a:lstStyle/>
          <a:p>
            <a:pPr algn="r"/>
            <a:fld id="{597A8DCA-8F96-49CD-B4D5-7AC92F955860}" type="slidenum">
              <a:rPr lang="en-CA" sz="900">
                <a:solidFill>
                  <a:srgbClr val="7F7F7F"/>
                </a:solidFill>
                <a:cs typeface="Arial" pitchFamily="34" charset="0"/>
              </a:rPr>
              <a:pPr algn="r"/>
              <a:t>‹#›</a:t>
            </a:fld>
            <a:endParaRPr lang="en-CA" sz="900" dirty="0">
              <a:solidFill>
                <a:srgbClr val="7F7F7F"/>
              </a:solidFill>
              <a:cs typeface="Arial" pitchFamily="34" charset="0"/>
            </a:endParaRPr>
          </a:p>
        </p:txBody>
      </p:sp>
      <p:sp>
        <p:nvSpPr>
          <p:cNvPr id="12" name="TextBox 11"/>
          <p:cNvSpPr txBox="1"/>
          <p:nvPr userDrawn="1"/>
        </p:nvSpPr>
        <p:spPr>
          <a:xfrm>
            <a:off x="600504" y="6556570"/>
            <a:ext cx="4440072" cy="230832"/>
          </a:xfrm>
          <a:prstGeom prst="rect">
            <a:avLst/>
          </a:prstGeom>
          <a:noFill/>
        </p:spPr>
        <p:txBody>
          <a:bodyPr wrap="square" lIns="0">
            <a:spAutoFit/>
          </a:bodyPr>
          <a:lstStyle/>
          <a:p>
            <a:pPr>
              <a:defRPr/>
            </a:pPr>
            <a:r>
              <a:rPr lang="en-US" sz="900" dirty="0">
                <a:solidFill>
                  <a:srgbClr val="000000">
                    <a:lumMod val="50000"/>
                    <a:lumOff val="50000"/>
                  </a:srgbClr>
                </a:solidFill>
                <a:cs typeface="Arial" pitchFamily="34" charset="0"/>
              </a:rPr>
              <a:t>Copyright © 2013 Accenture  All rights reserved.</a:t>
            </a:r>
          </a:p>
        </p:txBody>
      </p:sp>
    </p:spTree>
    <p:extLst>
      <p:ext uri="{BB962C8B-B14F-4D97-AF65-F5344CB8AC3E}">
        <p14:creationId xmlns:p14="http://schemas.microsoft.com/office/powerpoint/2010/main" val="3150930293"/>
      </p:ext>
    </p:extLst>
  </p:cSld>
  <p:clrMapOvr>
    <a:masterClrMapping/>
  </p:clrMapOvr>
  <p:timing>
    <p:tnLst>
      <p:par>
        <p:cTn id="1" dur="indefinite" restart="never" nodeType="tmRoot"/>
      </p:par>
    </p:tnLst>
  </p:timing>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Resources">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flipH="1">
            <a:off x="-1" y="0"/>
            <a:ext cx="12191999" cy="6858000"/>
          </a:xfrm>
          <a:prstGeom prst="rect">
            <a:avLst/>
          </a:prstGeom>
        </p:spPr>
      </p:pic>
      <p:sp>
        <p:nvSpPr>
          <p:cNvPr id="14" name="Rectangle 13"/>
          <p:cNvSpPr/>
          <p:nvPr userDrawn="1"/>
        </p:nvSpPr>
        <p:spPr>
          <a:xfrm>
            <a:off x="-1" y="0"/>
            <a:ext cx="12192001" cy="6920918"/>
          </a:xfrm>
          <a:prstGeom prst="rect">
            <a:avLst/>
          </a:prstGeom>
          <a:gradFill flip="none" rotWithShape="1">
            <a:gsLst>
              <a:gs pos="0">
                <a:schemeClr val="bg1">
                  <a:alpha val="90000"/>
                </a:schemeClr>
              </a:gs>
              <a:gs pos="65000">
                <a:schemeClr val="bg1">
                  <a:lumMod val="0"/>
                  <a:lumOff val="100000"/>
                  <a:alpha val="65000"/>
                </a:schemeClr>
              </a:gs>
              <a:gs pos="100000">
                <a:srgbClr val="C4D6EB">
                  <a:alpha val="0"/>
                </a:srgbClr>
              </a:gs>
              <a:gs pos="80000">
                <a:schemeClr val="bg1">
                  <a:lumMod val="0"/>
                  <a:lumOff val="10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9"/>
          <p:cNvSpPr>
            <a:spLocks noGrp="1"/>
          </p:cNvSpPr>
          <p:nvPr>
            <p:ph sz="quarter" idx="12" hasCustomPrompt="1"/>
          </p:nvPr>
        </p:nvSpPr>
        <p:spPr>
          <a:xfrm>
            <a:off x="609603" y="1408421"/>
            <a:ext cx="6250672" cy="4824414"/>
          </a:xfrm>
        </p:spPr>
        <p:txBody>
          <a:bodyPr>
            <a:noAutofit/>
          </a:bodyPr>
          <a:lstStyle>
            <a:lvl1pPr marL="0" indent="0">
              <a:spcBef>
                <a:spcPts val="1200"/>
              </a:spcBef>
              <a:spcAft>
                <a:spcPts val="0"/>
              </a:spcAft>
              <a:buNone/>
              <a:defRPr sz="2400" b="1">
                <a:solidFill>
                  <a:schemeClr val="tx1"/>
                </a:solidFill>
              </a:defRPr>
            </a:lvl1pPr>
            <a:lvl2pPr marL="231775" indent="-231775">
              <a:buFont typeface="Arial" pitchFamily="34" charset="0"/>
              <a:buChar char="•"/>
              <a:defRPr sz="2400"/>
            </a:lvl2pPr>
            <a:lvl3pPr marL="457200" indent="-231775">
              <a:buFont typeface="Arial" pitchFamily="34" charset="0"/>
              <a:buChar char="–"/>
              <a:defRPr sz="2000"/>
            </a:lvl3pPr>
            <a:lvl4pPr marL="688975" indent="-225425">
              <a:buFont typeface="Arial" pitchFamily="34" charset="0"/>
              <a:buChar char="•"/>
              <a:defRPr sz="1800"/>
            </a:lvl4pPr>
            <a:lvl5pPr marL="914400" indent="-225425">
              <a:buFont typeface="Arial" pitchFamily="34" charset="0"/>
              <a:buChar char="–"/>
              <a:tabLst/>
              <a:defRPr sz="1600"/>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sp>
        <p:nvSpPr>
          <p:cNvPr id="3" name="Title 2"/>
          <p:cNvSpPr>
            <a:spLocks noGrp="1"/>
          </p:cNvSpPr>
          <p:nvPr>
            <p:ph type="title" hasCustomPrompt="1"/>
          </p:nvPr>
        </p:nvSpPr>
        <p:spPr/>
        <p:txBody>
          <a:bodyPr/>
          <a:lstStyle/>
          <a:p>
            <a:r>
              <a:rPr lang="en-US" dirty="0" smtClean="0"/>
              <a:t>Master Title Slide Headline</a:t>
            </a:r>
            <a:endParaRPr lang="en-CA" dirty="0"/>
          </a:p>
        </p:txBody>
      </p:sp>
      <p:sp>
        <p:nvSpPr>
          <p:cNvPr id="9" name="TextBox 8"/>
          <p:cNvSpPr txBox="1"/>
          <p:nvPr/>
        </p:nvSpPr>
        <p:spPr>
          <a:xfrm>
            <a:off x="10859597" y="6562940"/>
            <a:ext cx="715200" cy="244800"/>
          </a:xfrm>
          <a:prstGeom prst="rect">
            <a:avLst/>
          </a:prstGeom>
          <a:noFill/>
        </p:spPr>
        <p:txBody>
          <a:bodyPr wrap="square" lIns="0" tIns="0" rIns="0" bIns="0" rtlCol="0" anchor="ctr" anchorCtr="0">
            <a:noAutofit/>
          </a:bodyPr>
          <a:lstStyle/>
          <a:p>
            <a:pPr algn="r"/>
            <a:fld id="{597A8DCA-8F96-49CD-B4D5-7AC92F955860}" type="slidenum">
              <a:rPr lang="en-CA" sz="900">
                <a:solidFill>
                  <a:srgbClr val="7F7F7F"/>
                </a:solidFill>
                <a:cs typeface="Arial" pitchFamily="34" charset="0"/>
              </a:rPr>
              <a:pPr algn="r"/>
              <a:t>‹#›</a:t>
            </a:fld>
            <a:endParaRPr lang="en-CA" sz="900" dirty="0">
              <a:solidFill>
                <a:srgbClr val="7F7F7F"/>
              </a:solidFill>
              <a:cs typeface="Arial" pitchFamily="34" charset="0"/>
            </a:endParaRPr>
          </a:p>
        </p:txBody>
      </p:sp>
      <p:sp>
        <p:nvSpPr>
          <p:cNvPr id="12" name="TextBox 11"/>
          <p:cNvSpPr txBox="1"/>
          <p:nvPr userDrawn="1"/>
        </p:nvSpPr>
        <p:spPr>
          <a:xfrm>
            <a:off x="600504" y="6556570"/>
            <a:ext cx="4440072" cy="230832"/>
          </a:xfrm>
          <a:prstGeom prst="rect">
            <a:avLst/>
          </a:prstGeom>
          <a:noFill/>
        </p:spPr>
        <p:txBody>
          <a:bodyPr wrap="square" lIns="0">
            <a:spAutoFit/>
          </a:bodyPr>
          <a:lstStyle/>
          <a:p>
            <a:pPr>
              <a:defRPr/>
            </a:pPr>
            <a:r>
              <a:rPr lang="en-US" sz="900" dirty="0">
                <a:solidFill>
                  <a:srgbClr val="000000">
                    <a:lumMod val="50000"/>
                    <a:lumOff val="50000"/>
                  </a:srgbClr>
                </a:solidFill>
                <a:cs typeface="Arial" pitchFamily="34" charset="0"/>
              </a:rPr>
              <a:t>Copyright © 2013 Accenture  All rights reserved.</a:t>
            </a:r>
          </a:p>
        </p:txBody>
      </p:sp>
    </p:spTree>
    <p:extLst>
      <p:ext uri="{BB962C8B-B14F-4D97-AF65-F5344CB8AC3E}">
        <p14:creationId xmlns:p14="http://schemas.microsoft.com/office/powerpoint/2010/main" val="2431642339"/>
      </p:ext>
    </p:extLst>
  </p:cSld>
  <p:clrMapOvr>
    <a:masterClrMapping/>
  </p:clrMapOvr>
  <p:timing>
    <p:tnLst>
      <p:par>
        <p:cT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extBox 5"/>
          <p:cNvSpPr txBox="1"/>
          <p:nvPr userDrawn="1"/>
        </p:nvSpPr>
        <p:spPr>
          <a:xfrm>
            <a:off x="592668" y="6572250"/>
            <a:ext cx="3430969" cy="230832"/>
          </a:xfrm>
          <a:prstGeom prst="rect">
            <a:avLst/>
          </a:prstGeom>
          <a:noFill/>
        </p:spPr>
        <p:txBody>
          <a:bodyPr wrap="square" lIns="0">
            <a:spAutoFit/>
          </a:bodyPr>
          <a:lstStyle/>
          <a:p>
            <a:pPr algn="ctr">
              <a:defRPr/>
            </a:pPr>
            <a:r>
              <a:rPr lang="en-US" sz="900" dirty="0">
                <a:solidFill>
                  <a:srgbClr val="7F7F7F"/>
                </a:solidFill>
                <a:cs typeface="Arial" pitchFamily="34" charset="0"/>
              </a:rPr>
              <a:t>Copyright © 2013 Accenture  All rights reserved.</a:t>
            </a:r>
          </a:p>
        </p:txBody>
      </p:sp>
      <p:cxnSp>
        <p:nvCxnSpPr>
          <p:cNvPr id="7" name="Straight Connector 6"/>
          <p:cNvCxnSpPr/>
          <p:nvPr userDrawn="1"/>
        </p:nvCxnSpPr>
        <p:spPr>
          <a:xfrm>
            <a:off x="610659" y="1162050"/>
            <a:ext cx="11581341" cy="0"/>
          </a:xfrm>
          <a:prstGeom prst="line">
            <a:avLst/>
          </a:prstGeom>
          <a:ln w="12700">
            <a:solidFill>
              <a:srgbClr val="00226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0859597" y="6562940"/>
            <a:ext cx="715200" cy="244800"/>
          </a:xfrm>
          <a:prstGeom prst="rect">
            <a:avLst/>
          </a:prstGeom>
          <a:noFill/>
        </p:spPr>
        <p:txBody>
          <a:bodyPr wrap="square" lIns="0" tIns="0" rIns="0" bIns="0" rtlCol="0" anchor="ctr" anchorCtr="0">
            <a:noAutofit/>
          </a:bodyPr>
          <a:lstStyle/>
          <a:p>
            <a:pPr algn="r"/>
            <a:fld id="{597A8DCA-8F96-49CD-B4D5-7AC92F955860}" type="slidenum">
              <a:rPr lang="en-CA" sz="900">
                <a:solidFill>
                  <a:srgbClr val="7F7F7F"/>
                </a:solidFill>
                <a:cs typeface="Arial" pitchFamily="34" charset="0"/>
              </a:rPr>
              <a:pPr algn="r"/>
              <a:t>‹#›</a:t>
            </a:fld>
            <a:endParaRPr lang="en-CA" sz="900" dirty="0">
              <a:solidFill>
                <a:srgbClr val="7F7F7F"/>
              </a:solidFill>
              <a:cs typeface="Arial" pitchFamily="34" charset="0"/>
            </a:endParaRPr>
          </a:p>
        </p:txBody>
      </p:sp>
    </p:spTree>
    <p:extLst>
      <p:ext uri="{BB962C8B-B14F-4D97-AF65-F5344CB8AC3E}">
        <p14:creationId xmlns:p14="http://schemas.microsoft.com/office/powerpoint/2010/main" val="3175279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TextBox 4"/>
          <p:cNvSpPr txBox="1"/>
          <p:nvPr userDrawn="1"/>
        </p:nvSpPr>
        <p:spPr>
          <a:xfrm>
            <a:off x="592668" y="6572250"/>
            <a:ext cx="3430969" cy="230832"/>
          </a:xfrm>
          <a:prstGeom prst="rect">
            <a:avLst/>
          </a:prstGeom>
          <a:noFill/>
        </p:spPr>
        <p:txBody>
          <a:bodyPr wrap="square" lIns="0">
            <a:spAutoFit/>
          </a:bodyPr>
          <a:lstStyle/>
          <a:p>
            <a:pPr algn="ctr">
              <a:defRPr/>
            </a:pPr>
            <a:r>
              <a:rPr lang="en-US" sz="900" dirty="0">
                <a:solidFill>
                  <a:srgbClr val="7F7F7F"/>
                </a:solidFill>
                <a:cs typeface="Arial" pitchFamily="34" charset="0"/>
              </a:rPr>
              <a:t>Copyright © 2013 Accenture  All rights reserved.</a:t>
            </a:r>
          </a:p>
        </p:txBody>
      </p:sp>
      <p:sp>
        <p:nvSpPr>
          <p:cNvPr id="6" name="TextBox 5"/>
          <p:cNvSpPr txBox="1"/>
          <p:nvPr userDrawn="1"/>
        </p:nvSpPr>
        <p:spPr>
          <a:xfrm>
            <a:off x="10859597" y="6562940"/>
            <a:ext cx="715200" cy="244800"/>
          </a:xfrm>
          <a:prstGeom prst="rect">
            <a:avLst/>
          </a:prstGeom>
          <a:noFill/>
        </p:spPr>
        <p:txBody>
          <a:bodyPr wrap="square" lIns="0" tIns="0" rIns="0" bIns="0" rtlCol="0" anchor="ctr" anchorCtr="0">
            <a:noAutofit/>
          </a:bodyPr>
          <a:lstStyle/>
          <a:p>
            <a:pPr algn="r"/>
            <a:fld id="{597A8DCA-8F96-49CD-B4D5-7AC92F955860}" type="slidenum">
              <a:rPr lang="en-CA" sz="900">
                <a:solidFill>
                  <a:srgbClr val="7F7F7F"/>
                </a:solidFill>
                <a:cs typeface="Arial" pitchFamily="34" charset="0"/>
              </a:rPr>
              <a:pPr algn="r"/>
              <a:t>‹#›</a:t>
            </a:fld>
            <a:endParaRPr lang="en-CA" sz="900" dirty="0">
              <a:solidFill>
                <a:srgbClr val="7F7F7F"/>
              </a:solidFill>
              <a:cs typeface="Arial" pitchFamily="34" charset="0"/>
            </a:endParaRPr>
          </a:p>
        </p:txBody>
      </p:sp>
    </p:spTree>
    <p:extLst>
      <p:ext uri="{BB962C8B-B14F-4D97-AF65-F5344CB8AC3E}">
        <p14:creationId xmlns:p14="http://schemas.microsoft.com/office/powerpoint/2010/main" val="55075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74625539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2/9/2016</a:t>
            </a:fld>
            <a:endParaRPr lang="en-US" dirty="0"/>
          </a:p>
        </p:txBody>
      </p:sp>
    </p:spTree>
    <p:extLst>
      <p:ext uri="{BB962C8B-B14F-4D97-AF65-F5344CB8AC3E}">
        <p14:creationId xmlns:p14="http://schemas.microsoft.com/office/powerpoint/2010/main" val="9167113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2/9/2016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3236129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Lst>
  <p:timing>
    <p:tnLst>
      <p:par>
        <p:cTn id="1" dur="indefinite" restart="never" nodeType="tmRoot"/>
      </p:par>
    </p:tnLst>
  </p:timing>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solidFill>
                  <a:prstClr val="black">
                    <a:tint val="75000"/>
                  </a:prstClr>
                </a:solidFill>
              </a:rPr>
              <a:pPr/>
              <a:t>2/9/2016</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73275928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 id="2147483759" r:id="rId26"/>
    <p:sldLayoutId id="2147483760" r:id="rId27"/>
    <p:sldLayoutId id="2147483761" r:id="rId28"/>
    <p:sldLayoutId id="2147483762" r:id="rId29"/>
  </p:sldLayoutIdLst>
  <p:timing>
    <p:tnLst>
      <p:par>
        <p:cTn id="1" dur="indefinite" restart="never" nodeType="tmRoot"/>
      </p:par>
    </p:tnLst>
  </p:timing>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www.youtube.com/watch?v=B6LkzxlIph8" TargetMode="External"/><Relationship Id="rId7" Type="http://schemas.openxmlformats.org/officeDocument/2006/relationships/hyperlink" Target="http://abc.go.com/shows/shark-tan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youtube.com/watch?v=Efe5AwAJ8eU"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tedxteen.com/" TargetMode="External"/><Relationship Id="rId7"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youtu.be/X0ZtPqG7t-A" TargetMode="External"/><Relationship Id="rId5" Type="http://schemas.openxmlformats.org/officeDocument/2006/relationships/hyperlink" Target="https://youtu.be/_pBLPrWle7g" TargetMode="External"/><Relationship Id="rId4" Type="http://schemas.openxmlformats.org/officeDocument/2006/relationships/hyperlink" Target="https://youtu.be/DCZ11J_iYBI"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OC7LqVqkrY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OC7LqVqkrY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0849" y="308789"/>
            <a:ext cx="6399000" cy="1646302"/>
          </a:xfrm>
        </p:spPr>
        <p:txBody>
          <a:bodyPr/>
          <a:lstStyle/>
          <a:p>
            <a:pPr algn="l"/>
            <a:r>
              <a:rPr lang="en-US" sz="4800" dirty="0" smtClean="0"/>
              <a:t>Additional </a:t>
            </a:r>
            <a:r>
              <a:rPr lang="en-US" sz="4800" dirty="0"/>
              <a:t>R</a:t>
            </a:r>
            <a:r>
              <a:rPr lang="en-US" sz="4800" dirty="0" smtClean="0"/>
              <a:t>esources</a:t>
            </a:r>
            <a:r>
              <a:rPr lang="en-US" sz="4800" dirty="0" smtClean="0"/>
              <a:t> </a:t>
            </a:r>
            <a:r>
              <a:rPr lang="en-US" sz="4800" dirty="0" smtClean="0"/>
              <a:t/>
            </a:r>
            <a:br>
              <a:rPr lang="en-US" sz="4800" dirty="0" smtClean="0"/>
            </a:br>
            <a:r>
              <a:rPr lang="en-US" sz="4800" dirty="0" smtClean="0"/>
              <a:t>Pitching Your Idea</a:t>
            </a:r>
            <a:endParaRPr lang="en-US" sz="4800" dirty="0"/>
          </a:p>
        </p:txBody>
      </p:sp>
      <p:sp>
        <p:nvSpPr>
          <p:cNvPr id="5" name="Rectangle 4"/>
          <p:cNvSpPr/>
          <p:nvPr/>
        </p:nvSpPr>
        <p:spPr>
          <a:xfrm>
            <a:off x="783199" y="2213083"/>
            <a:ext cx="8327519" cy="2031325"/>
          </a:xfrm>
          <a:prstGeom prst="rect">
            <a:avLst/>
          </a:prstGeom>
        </p:spPr>
        <p:txBody>
          <a:bodyPr wrap="square">
            <a:spAutoFit/>
          </a:bodyPr>
          <a:lstStyle/>
          <a:p>
            <a:r>
              <a:rPr lang="en-US" i="1" dirty="0" smtClean="0"/>
              <a:t>“It usually takes more than three weeks to prepare a good impromptu speech.” </a:t>
            </a:r>
            <a:endParaRPr lang="en-US" i="1" dirty="0"/>
          </a:p>
          <a:p>
            <a:endParaRPr lang="en-US" i="1" dirty="0" smtClean="0"/>
          </a:p>
          <a:p>
            <a:r>
              <a:rPr lang="en-US" i="1" dirty="0" smtClean="0"/>
              <a:t>“</a:t>
            </a:r>
            <a:r>
              <a:rPr lang="en-US" i="1" dirty="0"/>
              <a:t>There are only two types of speakers in the world. </a:t>
            </a:r>
            <a:endParaRPr lang="en-US" i="1" dirty="0" smtClean="0"/>
          </a:p>
          <a:p>
            <a:r>
              <a:rPr lang="en-US" i="1" dirty="0" smtClean="0"/>
              <a:t>1</a:t>
            </a:r>
            <a:r>
              <a:rPr lang="en-US" i="1" dirty="0"/>
              <a:t>. The nervous and 2. Liars.” </a:t>
            </a:r>
            <a:r>
              <a:rPr lang="en-US" i="1" dirty="0" smtClean="0"/>
              <a:t> </a:t>
            </a:r>
            <a:endParaRPr lang="en-US" i="1" dirty="0"/>
          </a:p>
          <a:p>
            <a:r>
              <a:rPr lang="en-US" i="1" dirty="0" smtClean="0"/>
              <a:t>					- Mark Twain, American author</a:t>
            </a:r>
          </a:p>
          <a:p>
            <a:endParaRPr lang="en-US" i="1" dirty="0"/>
          </a:p>
        </p:txBody>
      </p:sp>
      <p:grpSp>
        <p:nvGrpSpPr>
          <p:cNvPr id="3" name="Group 2"/>
          <p:cNvGrpSpPr/>
          <p:nvPr/>
        </p:nvGrpSpPr>
        <p:grpSpPr>
          <a:xfrm>
            <a:off x="522867" y="5336275"/>
            <a:ext cx="6887867" cy="1499359"/>
            <a:chOff x="522867" y="5336275"/>
            <a:chExt cx="6887867" cy="1499359"/>
          </a:xfrm>
        </p:grpSpPr>
        <p:sp>
          <p:nvSpPr>
            <p:cNvPr id="4" name="Rectangle 3"/>
            <p:cNvSpPr/>
            <p:nvPr/>
          </p:nvSpPr>
          <p:spPr>
            <a:xfrm>
              <a:off x="522867" y="5336275"/>
              <a:ext cx="6887867" cy="1228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5FCBEF"/>
                  </a:solidFill>
                </a:rPr>
                <a:t>This module is developed in partnership with </a:t>
              </a:r>
              <a:r>
                <a:rPr lang="en-US" sz="1600" dirty="0" err="1" smtClean="0">
                  <a:solidFill>
                    <a:srgbClr val="5FCBEF"/>
                  </a:solidFill>
                </a:rPr>
                <a:t>NPower</a:t>
              </a:r>
              <a:r>
                <a:rPr lang="en-US" sz="1600" dirty="0" smtClean="0">
                  <a:solidFill>
                    <a:srgbClr val="5FCBEF"/>
                  </a:solidFill>
                </a:rPr>
                <a:t> The Community Corps and from support by Accenture</a:t>
              </a:r>
              <a:endParaRPr lang="en-US" sz="1600" dirty="0">
                <a:solidFill>
                  <a:srgbClr val="5FCBEF"/>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9299" y="6293511"/>
              <a:ext cx="2050943" cy="542123"/>
            </a:xfrm>
            <a:prstGeom prst="rect">
              <a:avLst/>
            </a:prstGeom>
          </p:spPr>
        </p:pic>
      </p:grpSp>
    </p:spTree>
    <p:extLst>
      <p:ext uri="{BB962C8B-B14F-4D97-AF65-F5344CB8AC3E}">
        <p14:creationId xmlns:p14="http://schemas.microsoft.com/office/powerpoint/2010/main" val="1816631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1"/>
          <p:cNvSpPr>
            <a:spLocks/>
          </p:cNvSpPr>
          <p:nvPr/>
        </p:nvSpPr>
        <p:spPr bwMode="auto">
          <a:xfrm>
            <a:off x="609599" y="1409700"/>
            <a:ext cx="7681645" cy="50548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321469" bIns="0" anchor="t"/>
          <a:lstStyle/>
          <a:p>
            <a:pPr fontAlgn="base">
              <a:spcBef>
                <a:spcPct val="0"/>
              </a:spcBef>
              <a:spcAft>
                <a:spcPts val="1266"/>
              </a:spcAft>
              <a:buSzPct val="100000"/>
            </a:pPr>
            <a:r>
              <a:rPr lang="en-US" altLang="en-US" dirty="0" smtClean="0">
                <a:sym typeface="Chaparral Pro" charset="0"/>
              </a:rPr>
              <a:t>The pitch is ultimately about passion and showing your audience that you believe in your idea. To </a:t>
            </a:r>
            <a:r>
              <a:rPr lang="en-US" altLang="en-US" dirty="0">
                <a:sym typeface="Chaparral Pro" charset="0"/>
              </a:rPr>
              <a:t>see how fellow teens are pitching their ideas, lets look at a television show that you might be familiar with. </a:t>
            </a:r>
            <a:r>
              <a:rPr lang="en-US" altLang="en-US" i="1" dirty="0">
                <a:sym typeface="Chaparral Pro" charset="0"/>
              </a:rPr>
              <a:t>Shark Tank</a:t>
            </a:r>
            <a:r>
              <a:rPr lang="en-US" altLang="en-US" dirty="0">
                <a:sym typeface="Chaparral Pro" charset="0"/>
              </a:rPr>
              <a:t>! </a:t>
            </a:r>
            <a:endParaRPr lang="en-US" altLang="en-US" dirty="0" smtClean="0">
              <a:sym typeface="Chaparral Pro" charset="0"/>
            </a:endParaRPr>
          </a:p>
          <a:p>
            <a:pPr marL="742950" lvl="1" indent="-285750" defTabSz="457200" fontAlgn="base">
              <a:spcBef>
                <a:spcPts val="1000"/>
              </a:spcBef>
              <a:spcAft>
                <a:spcPts val="1266"/>
              </a:spcAft>
              <a:buClr>
                <a:schemeClr val="accent1"/>
              </a:buClr>
              <a:buSzPct val="80000"/>
              <a:buFont typeface="Wingdings 3" charset="2"/>
              <a:buChar char=""/>
            </a:pPr>
            <a:r>
              <a:rPr lang="en-US" altLang="en-US" i="1" dirty="0">
                <a:sym typeface="Chaparral Pro" charset="0"/>
              </a:rPr>
              <a:t>Shark Tank </a:t>
            </a:r>
            <a:r>
              <a:rPr lang="en-US" altLang="en-US" dirty="0">
                <a:sym typeface="Chaparral Pro" charset="0"/>
              </a:rPr>
              <a:t>is an American television show </a:t>
            </a:r>
            <a:r>
              <a:rPr lang="en-US" altLang="en-US" dirty="0" smtClean="0">
                <a:sym typeface="Chaparral Pro" charset="0"/>
              </a:rPr>
              <a:t>where </a:t>
            </a:r>
            <a:r>
              <a:rPr lang="en-US" altLang="en-US" dirty="0">
                <a:sym typeface="Chaparral Pro" charset="0"/>
              </a:rPr>
              <a:t>e</a:t>
            </a:r>
            <a:r>
              <a:rPr lang="en-US" dirty="0"/>
              <a:t>ntrepreneurs get the chance pitch their ideas in front of successful entrepreneurs to convince them to invest in their </a:t>
            </a:r>
            <a:r>
              <a:rPr lang="en-US" dirty="0" smtClean="0"/>
              <a:t>idea</a:t>
            </a:r>
            <a:endParaRPr lang="en-US" altLang="en-US" dirty="0">
              <a:sym typeface="Chaparral Pro" charset="0"/>
            </a:endParaRPr>
          </a:p>
          <a:p>
            <a:pPr marL="742950" lvl="1" indent="-285750" defTabSz="457200" fontAlgn="base">
              <a:spcBef>
                <a:spcPts val="1000"/>
              </a:spcBef>
              <a:buClr>
                <a:schemeClr val="accent1"/>
              </a:buClr>
              <a:buSzPct val="80000"/>
              <a:buFont typeface="Wingdings 3" charset="2"/>
              <a:buChar char=""/>
            </a:pPr>
            <a:r>
              <a:rPr lang="en-US" dirty="0" smtClean="0"/>
              <a:t>Click on the logos below to watch two </a:t>
            </a:r>
            <a:r>
              <a:rPr lang="en-US" dirty="0"/>
              <a:t>teens try to convince the judges to invest in their </a:t>
            </a:r>
            <a:r>
              <a:rPr lang="en-US" dirty="0" smtClean="0"/>
              <a:t>ideas: </a:t>
            </a:r>
            <a:r>
              <a:rPr lang="en-US" i="1" dirty="0" err="1" smtClean="0"/>
              <a:t>iCPooch</a:t>
            </a:r>
            <a:r>
              <a:rPr lang="en-US" dirty="0" smtClean="0"/>
              <a:t> and </a:t>
            </a:r>
            <a:r>
              <a:rPr lang="en-US" i="1" dirty="0" smtClean="0"/>
              <a:t>Define Bottle</a:t>
            </a:r>
            <a:endParaRPr lang="en-US" i="1" dirty="0"/>
          </a:p>
          <a:p>
            <a:pPr fontAlgn="base">
              <a:spcBef>
                <a:spcPct val="0"/>
              </a:spcBef>
              <a:spcAft>
                <a:spcPts val="1266"/>
              </a:spcAft>
              <a:buSzPct val="100000"/>
            </a:pPr>
            <a:endParaRPr lang="en-US" dirty="0"/>
          </a:p>
          <a:p>
            <a:pPr indent="-285750" fontAlgn="base">
              <a:spcBef>
                <a:spcPct val="0"/>
              </a:spcBef>
              <a:spcAft>
                <a:spcPts val="1266"/>
              </a:spcAft>
              <a:buSzPct val="100000"/>
              <a:buFontTx/>
              <a:buChar char="•"/>
            </a:pPr>
            <a:endParaRPr lang="en-US" altLang="en-US" dirty="0">
              <a:sym typeface="Chaparral Pro" charset="0"/>
            </a:endParaRPr>
          </a:p>
          <a:p>
            <a:pPr fontAlgn="base">
              <a:lnSpc>
                <a:spcPct val="150000"/>
              </a:lnSpc>
              <a:spcBef>
                <a:spcPct val="0"/>
              </a:spcBef>
              <a:spcAft>
                <a:spcPct val="0"/>
              </a:spcAft>
            </a:pPr>
            <a:endParaRPr lang="en-US" altLang="en-US" dirty="0">
              <a:solidFill>
                <a:srgbClr val="333399">
                  <a:lumMod val="50000"/>
                </a:srgbClr>
              </a:solidFill>
              <a:latin typeface="Chaparral Pro" charset="0"/>
              <a:sym typeface="Chaparral Pro" charset="0"/>
            </a:endParaRPr>
          </a:p>
        </p:txBody>
      </p:sp>
      <p:sp>
        <p:nvSpPr>
          <p:cNvPr id="6" name="Title 1"/>
          <p:cNvSpPr txBox="1">
            <a:spLocks/>
          </p:cNvSpPr>
          <p:nvPr/>
        </p:nvSpPr>
        <p:spPr>
          <a:xfrm>
            <a:off x="677334" y="6096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dirty="0" smtClean="0"/>
              <a:t>More Pitch Examples: Enter the Shark Tank! </a:t>
            </a:r>
            <a:endParaRPr lang="en-US" sz="3200" dirty="0"/>
          </a:p>
        </p:txBody>
      </p:sp>
      <p:pic>
        <p:nvPicPr>
          <p:cNvPr id="1026" name="Picture 2" descr="http://akulakreative.com/wp-content/uploads/2012/09/DefineBottle-Logo.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9024" y="4493535"/>
            <a:ext cx="1669323" cy="22257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cpooch.com/images/iCPooch_footer_logo_320.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8762" y="5079784"/>
            <a:ext cx="1704048" cy="10756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dn2.business2community.com/wp-content/uploads/2015/09/101317308-shark-tank-mezz_0.1910x1000.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67955" y="1627728"/>
            <a:ext cx="3272127" cy="1713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994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0364"/>
            <a:ext cx="10120805" cy="561686"/>
          </a:xfrm>
        </p:spPr>
        <p:txBody>
          <a:bodyPr>
            <a:noAutofit/>
          </a:bodyPr>
          <a:lstStyle/>
          <a:p>
            <a:r>
              <a:rPr lang="en-US" sz="3200" dirty="0" smtClean="0"/>
              <a:t>Topic 2.2: Techniques </a:t>
            </a:r>
            <a:r>
              <a:rPr lang="en-US" sz="3200" dirty="0"/>
              <a:t>for Effective </a:t>
            </a:r>
            <a:r>
              <a:rPr lang="en-US" sz="3200" dirty="0" smtClean="0"/>
              <a:t>Public Speaking </a:t>
            </a:r>
            <a:endParaRPr lang="en-US" sz="3200" dirty="0"/>
          </a:p>
        </p:txBody>
      </p:sp>
      <p:sp>
        <p:nvSpPr>
          <p:cNvPr id="3" name="Content Placeholder 2"/>
          <p:cNvSpPr>
            <a:spLocks noGrp="1"/>
          </p:cNvSpPr>
          <p:nvPr>
            <p:ph idx="1"/>
          </p:nvPr>
        </p:nvSpPr>
        <p:spPr>
          <a:xfrm>
            <a:off x="609599" y="1409700"/>
            <a:ext cx="8277547" cy="3880773"/>
          </a:xfrm>
        </p:spPr>
        <p:txBody>
          <a:bodyPr>
            <a:normAutofit fontScale="92500" lnSpcReduction="10000"/>
          </a:bodyPr>
          <a:lstStyle/>
          <a:p>
            <a:pPr marL="0" indent="0">
              <a:buNone/>
            </a:pPr>
            <a:r>
              <a:rPr lang="en-US" dirty="0" smtClean="0">
                <a:solidFill>
                  <a:schemeClr val="tx1"/>
                </a:solidFill>
              </a:rPr>
              <a:t>This module will equip you with the tools to effectively deliver a presentation, including techniques for effective speaking and how to prepare.</a:t>
            </a:r>
          </a:p>
          <a:p>
            <a:pPr marL="0" indent="0">
              <a:buNone/>
            </a:pPr>
            <a:endParaRPr lang="en-US" dirty="0">
              <a:solidFill>
                <a:schemeClr val="tx1"/>
              </a:solidFill>
            </a:endParaRPr>
          </a:p>
          <a:p>
            <a:pPr marL="0" indent="0">
              <a:buNone/>
            </a:pPr>
            <a:r>
              <a:rPr lang="en-US" dirty="0" smtClean="0">
                <a:solidFill>
                  <a:schemeClr val="tx1"/>
                </a:solidFill>
              </a:rPr>
              <a:t>Module outline:</a:t>
            </a:r>
          </a:p>
          <a:p>
            <a:r>
              <a:rPr lang="en-US" dirty="0" smtClean="0">
                <a:solidFill>
                  <a:schemeClr val="tx1"/>
                </a:solidFill>
              </a:rPr>
              <a:t>The elements of an effective presentation</a:t>
            </a:r>
          </a:p>
          <a:p>
            <a:pPr lvl="1"/>
            <a:r>
              <a:rPr lang="en-US" dirty="0" smtClean="0">
                <a:solidFill>
                  <a:schemeClr val="tx1"/>
                </a:solidFill>
              </a:rPr>
              <a:t>Voice: The 4 Ps, and </a:t>
            </a:r>
            <a:r>
              <a:rPr lang="en-US" i="1" dirty="0" smtClean="0">
                <a:solidFill>
                  <a:schemeClr val="tx1"/>
                </a:solidFill>
              </a:rPr>
              <a:t>Speed Pitches Part 2</a:t>
            </a:r>
          </a:p>
          <a:p>
            <a:pPr lvl="1"/>
            <a:r>
              <a:rPr lang="en-US" dirty="0" smtClean="0">
                <a:solidFill>
                  <a:schemeClr val="tx1"/>
                </a:solidFill>
              </a:rPr>
              <a:t>Managing your energy</a:t>
            </a:r>
          </a:p>
          <a:p>
            <a:pPr lvl="1"/>
            <a:r>
              <a:rPr lang="en-US" dirty="0" smtClean="0">
                <a:solidFill>
                  <a:schemeClr val="tx1"/>
                </a:solidFill>
              </a:rPr>
              <a:t>Body language</a:t>
            </a:r>
          </a:p>
          <a:p>
            <a:pPr lvl="1"/>
            <a:r>
              <a:rPr lang="en-US" dirty="0" smtClean="0">
                <a:solidFill>
                  <a:schemeClr val="tx1"/>
                </a:solidFill>
              </a:rPr>
              <a:t>Preparing for your pitch</a:t>
            </a:r>
          </a:p>
          <a:p>
            <a:r>
              <a:rPr lang="en-US" dirty="0" smtClean="0">
                <a:solidFill>
                  <a:schemeClr val="tx1"/>
                </a:solidFill>
              </a:rPr>
              <a:t>Presentation examples: </a:t>
            </a:r>
            <a:r>
              <a:rPr lang="en-US" i="1" dirty="0" err="1" smtClean="0">
                <a:solidFill>
                  <a:schemeClr val="tx1"/>
                </a:solidFill>
              </a:rPr>
              <a:t>TedxTeen</a:t>
            </a:r>
            <a:endParaRPr lang="en-US" i="1" dirty="0" smtClean="0">
              <a:solidFill>
                <a:schemeClr val="tx1"/>
              </a:solidFill>
            </a:endParaRPr>
          </a:p>
          <a:p>
            <a:r>
              <a:rPr lang="en-US" dirty="0" smtClean="0">
                <a:solidFill>
                  <a:schemeClr val="tx1"/>
                </a:solidFill>
              </a:rPr>
              <a:t>Additional activities: </a:t>
            </a:r>
            <a:r>
              <a:rPr lang="en-US" i="1" dirty="0" smtClean="0">
                <a:solidFill>
                  <a:schemeClr val="tx1"/>
                </a:solidFill>
              </a:rPr>
              <a:t>Sticky Messages </a:t>
            </a:r>
            <a:r>
              <a:rPr lang="en-US" dirty="0" smtClean="0">
                <a:solidFill>
                  <a:schemeClr val="tx1"/>
                </a:solidFill>
              </a:rPr>
              <a:t>and </a:t>
            </a:r>
            <a:r>
              <a:rPr lang="en-US" i="1" dirty="0" smtClean="0">
                <a:solidFill>
                  <a:schemeClr val="tx1"/>
                </a:solidFill>
              </a:rPr>
              <a:t>Community Panel</a:t>
            </a:r>
          </a:p>
          <a:p>
            <a:endParaRPr lang="en-US" dirty="0">
              <a:solidFill>
                <a:schemeClr val="tx1"/>
              </a:solidFill>
            </a:endParaRPr>
          </a:p>
          <a:p>
            <a:pPr marL="457200" lvl="1" indent="0">
              <a:buNone/>
            </a:pPr>
            <a:endParaRPr lang="en-US" sz="1800" dirty="0">
              <a:solidFill>
                <a:schemeClr val="tx1"/>
              </a:solidFill>
            </a:endParaRPr>
          </a:p>
          <a:p>
            <a:endParaRPr lang="en-US" dirty="0"/>
          </a:p>
        </p:txBody>
      </p:sp>
      <p:pic>
        <p:nvPicPr>
          <p:cNvPr id="7" name="Picture 6"/>
          <p:cNvPicPr>
            <a:picLocks noChangeAspect="1"/>
          </p:cNvPicPr>
          <p:nvPr/>
        </p:nvPicPr>
        <p:blipFill>
          <a:blip r:embed="rId3">
            <a:clrChange>
              <a:clrFrom>
                <a:srgbClr val="E6E6E6"/>
              </a:clrFrom>
              <a:clrTo>
                <a:srgbClr val="E6E6E6">
                  <a:alpha val="0"/>
                </a:srgbClr>
              </a:clrTo>
            </a:clrChange>
          </a:blip>
          <a:stretch>
            <a:fillRect/>
          </a:stretch>
        </p:blipFill>
        <p:spPr>
          <a:xfrm>
            <a:off x="8136995" y="2130886"/>
            <a:ext cx="2438400" cy="2438400"/>
          </a:xfrm>
          <a:prstGeom prst="rect">
            <a:avLst/>
          </a:prstGeom>
        </p:spPr>
      </p:pic>
    </p:spTree>
    <p:extLst>
      <p:ext uri="{BB962C8B-B14F-4D97-AF65-F5344CB8AC3E}">
        <p14:creationId xmlns:p14="http://schemas.microsoft.com/office/powerpoint/2010/main" val="2308686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Introduction: Elements an Effective Presentation</a:t>
            </a:r>
            <a:endParaRPr lang="en-US" sz="3200" dirty="0"/>
          </a:p>
        </p:txBody>
      </p:sp>
      <p:sp>
        <p:nvSpPr>
          <p:cNvPr id="4" name="Rectangle 3"/>
          <p:cNvSpPr/>
          <p:nvPr/>
        </p:nvSpPr>
        <p:spPr>
          <a:xfrm>
            <a:off x="6061197" y="5744541"/>
            <a:ext cx="3287486" cy="369332"/>
          </a:xfrm>
          <a:prstGeom prst="rect">
            <a:avLst/>
          </a:prstGeom>
        </p:spPr>
        <p:txBody>
          <a:bodyPr wrap="square">
            <a:spAutoFit/>
          </a:bodyPr>
          <a:lstStyle/>
          <a:p>
            <a:pPr algn="ctr"/>
            <a:r>
              <a:rPr lang="en-US" dirty="0" smtClean="0"/>
              <a:t>Preparation</a:t>
            </a:r>
            <a:endParaRPr lang="en-US" dirty="0"/>
          </a:p>
        </p:txBody>
      </p:sp>
      <p:sp>
        <p:nvSpPr>
          <p:cNvPr id="5" name="Rectangle 4"/>
          <p:cNvSpPr/>
          <p:nvPr/>
        </p:nvSpPr>
        <p:spPr>
          <a:xfrm>
            <a:off x="7402813" y="3256058"/>
            <a:ext cx="880370" cy="369332"/>
          </a:xfrm>
          <a:prstGeom prst="rect">
            <a:avLst/>
          </a:prstGeom>
        </p:spPr>
        <p:txBody>
          <a:bodyPr wrap="none">
            <a:spAutoFit/>
          </a:bodyPr>
          <a:lstStyle/>
          <a:p>
            <a:pPr algn="ctr"/>
            <a:r>
              <a:rPr lang="en-US" dirty="0" smtClean="0"/>
              <a:t>Energy</a:t>
            </a:r>
            <a:endParaRPr lang="en-US" dirty="0"/>
          </a:p>
        </p:txBody>
      </p:sp>
      <p:sp>
        <p:nvSpPr>
          <p:cNvPr id="6" name="Rectangle 5"/>
          <p:cNvSpPr/>
          <p:nvPr/>
        </p:nvSpPr>
        <p:spPr>
          <a:xfrm>
            <a:off x="3557283" y="5705734"/>
            <a:ext cx="1720343" cy="369332"/>
          </a:xfrm>
          <a:prstGeom prst="rect">
            <a:avLst/>
          </a:prstGeom>
        </p:spPr>
        <p:txBody>
          <a:bodyPr wrap="none">
            <a:spAutoFit/>
          </a:bodyPr>
          <a:lstStyle/>
          <a:p>
            <a:pPr algn="ctr"/>
            <a:r>
              <a:rPr lang="en-US" dirty="0" smtClean="0"/>
              <a:t>Body Language</a:t>
            </a:r>
            <a:endParaRPr lang="en-US" dirty="0"/>
          </a:p>
        </p:txBody>
      </p:sp>
      <p:sp>
        <p:nvSpPr>
          <p:cNvPr id="7" name="Rectangle 6"/>
          <p:cNvSpPr/>
          <p:nvPr/>
        </p:nvSpPr>
        <p:spPr>
          <a:xfrm>
            <a:off x="2773711" y="3280885"/>
            <a:ext cx="3287486" cy="369332"/>
          </a:xfrm>
          <a:prstGeom prst="rect">
            <a:avLst/>
          </a:prstGeom>
        </p:spPr>
        <p:txBody>
          <a:bodyPr wrap="square">
            <a:spAutoFit/>
          </a:bodyPr>
          <a:lstStyle/>
          <a:p>
            <a:pPr algn="ctr"/>
            <a:r>
              <a:rPr lang="en-US" dirty="0" smtClean="0"/>
              <a:t>Voice</a:t>
            </a:r>
            <a:endParaRPr lang="en-US" dirty="0"/>
          </a:p>
        </p:txBody>
      </p:sp>
      <p:pic>
        <p:nvPicPr>
          <p:cNvPr id="9" name="Picture 8"/>
          <p:cNvPicPr>
            <a:picLocks noChangeAspect="1"/>
          </p:cNvPicPr>
          <p:nvPr/>
        </p:nvPicPr>
        <p:blipFill>
          <a:blip r:embed="rId3">
            <a:clrChange>
              <a:clrFrom>
                <a:srgbClr val="E6E6E6"/>
              </a:clrFrom>
              <a:clrTo>
                <a:srgbClr val="E6E6E6">
                  <a:alpha val="0"/>
                </a:srgbClr>
              </a:clrTo>
            </a:clrChange>
          </a:blip>
          <a:stretch>
            <a:fillRect/>
          </a:stretch>
        </p:blipFill>
        <p:spPr>
          <a:xfrm>
            <a:off x="6949778" y="4195410"/>
            <a:ext cx="1510324" cy="1510324"/>
          </a:xfrm>
          <a:prstGeom prst="rect">
            <a:avLst/>
          </a:prstGeom>
        </p:spPr>
      </p:pic>
      <p:pic>
        <p:nvPicPr>
          <p:cNvPr id="10" name="Picture 9"/>
          <p:cNvPicPr>
            <a:picLocks noChangeAspect="1"/>
          </p:cNvPicPr>
          <p:nvPr/>
        </p:nvPicPr>
        <p:blipFill>
          <a:blip r:embed="rId4">
            <a:clrChange>
              <a:clrFrom>
                <a:srgbClr val="E6E6E6"/>
              </a:clrFrom>
              <a:clrTo>
                <a:srgbClr val="E6E6E6">
                  <a:alpha val="0"/>
                </a:srgbClr>
              </a:clrTo>
            </a:clrChange>
          </a:blip>
          <a:stretch>
            <a:fillRect/>
          </a:stretch>
        </p:blipFill>
        <p:spPr>
          <a:xfrm>
            <a:off x="3662292" y="1712827"/>
            <a:ext cx="1510324" cy="1510324"/>
          </a:xfrm>
          <a:prstGeom prst="rect">
            <a:avLst/>
          </a:prstGeom>
        </p:spPr>
      </p:pic>
      <p:pic>
        <p:nvPicPr>
          <p:cNvPr id="11" name="Picture 10"/>
          <p:cNvPicPr>
            <a:picLocks noChangeAspect="1"/>
          </p:cNvPicPr>
          <p:nvPr/>
        </p:nvPicPr>
        <p:blipFill>
          <a:blip r:embed="rId5">
            <a:clrChange>
              <a:clrFrom>
                <a:srgbClr val="E6E6E6"/>
              </a:clrFrom>
              <a:clrTo>
                <a:srgbClr val="E6E6E6">
                  <a:alpha val="0"/>
                </a:srgbClr>
              </a:clrTo>
            </a:clrChange>
          </a:blip>
          <a:stretch>
            <a:fillRect/>
          </a:stretch>
        </p:blipFill>
        <p:spPr>
          <a:xfrm>
            <a:off x="3662292" y="4195410"/>
            <a:ext cx="1510324" cy="1510324"/>
          </a:xfrm>
          <a:prstGeom prst="rect">
            <a:avLst/>
          </a:prstGeom>
        </p:spPr>
      </p:pic>
      <p:pic>
        <p:nvPicPr>
          <p:cNvPr id="12" name="Picture 11"/>
          <p:cNvPicPr>
            <a:picLocks noChangeAspect="1"/>
          </p:cNvPicPr>
          <p:nvPr/>
        </p:nvPicPr>
        <p:blipFill>
          <a:blip r:embed="rId6">
            <a:clrChange>
              <a:clrFrom>
                <a:srgbClr val="E6E6E6"/>
              </a:clrFrom>
              <a:clrTo>
                <a:srgbClr val="E6E6E6">
                  <a:alpha val="0"/>
                </a:srgbClr>
              </a:clrTo>
            </a:clrChange>
          </a:blip>
          <a:stretch>
            <a:fillRect/>
          </a:stretch>
        </p:blipFill>
        <p:spPr>
          <a:xfrm>
            <a:off x="7087836" y="1712827"/>
            <a:ext cx="1510324" cy="1504424"/>
          </a:xfrm>
          <a:prstGeom prst="rect">
            <a:avLst/>
          </a:prstGeom>
        </p:spPr>
      </p:pic>
    </p:spTree>
    <p:extLst>
      <p:ext uri="{BB962C8B-B14F-4D97-AF65-F5344CB8AC3E}">
        <p14:creationId xmlns:p14="http://schemas.microsoft.com/office/powerpoint/2010/main" val="379015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5670" y="608917"/>
            <a:ext cx="8205261" cy="785553"/>
          </a:xfrm>
        </p:spPr>
        <p:txBody>
          <a:bodyPr>
            <a:normAutofit/>
          </a:bodyPr>
          <a:lstStyle/>
          <a:p>
            <a:r>
              <a:rPr lang="en-CA" sz="3200" dirty="0" smtClean="0"/>
              <a:t>Voice: The Four Ps</a:t>
            </a:r>
            <a:endParaRPr lang="en-CA" sz="3200" dirty="0"/>
          </a:p>
        </p:txBody>
      </p:sp>
      <p:sp>
        <p:nvSpPr>
          <p:cNvPr id="7" name="Content Placeholder 4"/>
          <p:cNvSpPr>
            <a:spLocks noGrp="1"/>
          </p:cNvSpPr>
          <p:nvPr>
            <p:ph idx="1"/>
          </p:nvPr>
        </p:nvSpPr>
        <p:spPr>
          <a:xfrm>
            <a:off x="635670" y="1414132"/>
            <a:ext cx="8837104" cy="4553335"/>
          </a:xfrm>
        </p:spPr>
        <p:txBody>
          <a:bodyPr>
            <a:noAutofit/>
          </a:bodyPr>
          <a:lstStyle/>
          <a:p>
            <a:r>
              <a:rPr lang="en-CA" b="1" dirty="0" smtClean="0">
                <a:solidFill>
                  <a:schemeClr val="tx1"/>
                </a:solidFill>
              </a:rPr>
              <a:t>Projection</a:t>
            </a:r>
            <a:r>
              <a:rPr lang="en-CA" dirty="0" smtClean="0">
                <a:solidFill>
                  <a:schemeClr val="tx1"/>
                </a:solidFill>
              </a:rPr>
              <a:t>: </a:t>
            </a:r>
            <a:r>
              <a:rPr lang="en-US" dirty="0">
                <a:solidFill>
                  <a:schemeClr val="tx1"/>
                </a:solidFill>
              </a:rPr>
              <a:t>Speak loudly and fully, making sure that all listeners can hear what you are saying. Could someone in the back of the room hear </a:t>
            </a:r>
            <a:r>
              <a:rPr lang="en-US" dirty="0" smtClean="0">
                <a:solidFill>
                  <a:schemeClr val="tx1"/>
                </a:solidFill>
              </a:rPr>
              <a:t>you?</a:t>
            </a:r>
            <a:endParaRPr lang="en-US" dirty="0">
              <a:solidFill>
                <a:schemeClr val="tx1"/>
              </a:solidFill>
            </a:endParaRPr>
          </a:p>
          <a:p>
            <a:pPr fontAlgn="base"/>
            <a:r>
              <a:rPr lang="en-CA" b="1" dirty="0" smtClean="0">
                <a:solidFill>
                  <a:schemeClr val="tx1"/>
                </a:solidFill>
              </a:rPr>
              <a:t>Pitch</a:t>
            </a:r>
            <a:r>
              <a:rPr lang="en-CA" dirty="0" smtClean="0">
                <a:solidFill>
                  <a:schemeClr val="tx1"/>
                </a:solidFill>
              </a:rPr>
              <a:t>: </a:t>
            </a:r>
            <a:r>
              <a:rPr lang="en-US" dirty="0" smtClean="0">
                <a:solidFill>
                  <a:schemeClr val="tx1"/>
                </a:solidFill>
              </a:rPr>
              <a:t>Vary </a:t>
            </a:r>
            <a:r>
              <a:rPr lang="en-US" dirty="0">
                <a:solidFill>
                  <a:schemeClr val="tx1"/>
                </a:solidFill>
              </a:rPr>
              <a:t>the tone of your </a:t>
            </a:r>
            <a:r>
              <a:rPr lang="en-US" dirty="0" smtClean="0">
                <a:solidFill>
                  <a:schemeClr val="tx1"/>
                </a:solidFill>
              </a:rPr>
              <a:t>speech, emphasizing key words and phrases.</a:t>
            </a:r>
            <a:endParaRPr lang="en-CA" dirty="0">
              <a:solidFill>
                <a:schemeClr val="tx1"/>
              </a:solidFill>
            </a:endParaRPr>
          </a:p>
          <a:p>
            <a:pPr fontAlgn="base"/>
            <a:r>
              <a:rPr lang="en-CA" b="1" dirty="0" smtClean="0">
                <a:solidFill>
                  <a:schemeClr val="tx1"/>
                </a:solidFill>
              </a:rPr>
              <a:t>Pace</a:t>
            </a:r>
            <a:r>
              <a:rPr lang="en-CA" dirty="0" smtClean="0">
                <a:solidFill>
                  <a:schemeClr val="tx1"/>
                </a:solidFill>
              </a:rPr>
              <a:t>: </a:t>
            </a:r>
            <a:r>
              <a:rPr lang="en-US" dirty="0">
                <a:solidFill>
                  <a:schemeClr val="tx1"/>
                </a:solidFill>
              </a:rPr>
              <a:t>Be careful not to speak too quickly for your audience to absorb what you’re saying, or too slowly to maintain your audience’s interest and willingness to listen.</a:t>
            </a:r>
            <a:endParaRPr lang="en-CA" dirty="0">
              <a:solidFill>
                <a:schemeClr val="tx1"/>
              </a:solidFill>
            </a:endParaRPr>
          </a:p>
          <a:p>
            <a:pPr fontAlgn="base"/>
            <a:r>
              <a:rPr lang="en-CA" b="1" dirty="0" smtClean="0">
                <a:solidFill>
                  <a:schemeClr val="tx1"/>
                </a:solidFill>
              </a:rPr>
              <a:t>Pause</a:t>
            </a:r>
            <a:r>
              <a:rPr lang="en-CA" dirty="0" smtClean="0">
                <a:solidFill>
                  <a:schemeClr val="tx1"/>
                </a:solidFill>
              </a:rPr>
              <a:t>: </a:t>
            </a:r>
            <a:r>
              <a:rPr lang="en-US" dirty="0" smtClean="0">
                <a:solidFill>
                  <a:schemeClr val="tx1"/>
                </a:solidFill>
              </a:rPr>
              <a:t>Use </a:t>
            </a:r>
            <a:r>
              <a:rPr lang="en-US" dirty="0">
                <a:solidFill>
                  <a:schemeClr val="tx1"/>
                </a:solidFill>
              </a:rPr>
              <a:t>pauses strategically to emphasize an important point, collect your thoughts, </a:t>
            </a:r>
            <a:r>
              <a:rPr lang="en-US" dirty="0" smtClean="0">
                <a:solidFill>
                  <a:schemeClr val="tx1"/>
                </a:solidFill>
              </a:rPr>
              <a:t>or glance </a:t>
            </a:r>
            <a:r>
              <a:rPr lang="en-US" dirty="0">
                <a:solidFill>
                  <a:schemeClr val="tx1"/>
                </a:solidFill>
              </a:rPr>
              <a:t>at </a:t>
            </a:r>
            <a:r>
              <a:rPr lang="en-US" dirty="0" smtClean="0">
                <a:solidFill>
                  <a:schemeClr val="tx1"/>
                </a:solidFill>
              </a:rPr>
              <a:t>notes. </a:t>
            </a:r>
            <a:r>
              <a:rPr lang="en-US" dirty="0">
                <a:solidFill>
                  <a:schemeClr val="tx1"/>
                </a:solidFill>
              </a:rPr>
              <a:t>Pauses are especially effective after posing a question to your </a:t>
            </a:r>
            <a:r>
              <a:rPr lang="en-US" dirty="0" smtClean="0">
                <a:solidFill>
                  <a:schemeClr val="tx1"/>
                </a:solidFill>
              </a:rPr>
              <a:t>audience! If </a:t>
            </a:r>
            <a:r>
              <a:rPr lang="en-US" dirty="0">
                <a:solidFill>
                  <a:schemeClr val="tx1"/>
                </a:solidFill>
              </a:rPr>
              <a:t>you use a lot of non-word fillers (“uh, um, …”), pausing more frequently may help eliminate them</a:t>
            </a:r>
            <a:r>
              <a:rPr lang="en-US" dirty="0" smtClean="0">
                <a:solidFill>
                  <a:schemeClr val="tx1"/>
                </a:solidFill>
              </a:rPr>
              <a:t>. </a:t>
            </a:r>
            <a:endParaRPr lang="en-US" sz="1800" dirty="0">
              <a:solidFill>
                <a:schemeClr val="tx1"/>
              </a:solidFill>
            </a:endParaRPr>
          </a:p>
          <a:p>
            <a:pPr lvl="2">
              <a:buFont typeface="Arial" pitchFamily="34" charset="0"/>
              <a:buChar char="•"/>
            </a:pPr>
            <a:endParaRPr lang="en-CA" sz="1800" dirty="0">
              <a:solidFill>
                <a:schemeClr val="tx1"/>
              </a:solidFill>
            </a:endParaRPr>
          </a:p>
        </p:txBody>
      </p:sp>
      <p:pic>
        <p:nvPicPr>
          <p:cNvPr id="5" name="Picture 4"/>
          <p:cNvPicPr>
            <a:picLocks noChangeAspect="1"/>
          </p:cNvPicPr>
          <p:nvPr/>
        </p:nvPicPr>
        <p:blipFill>
          <a:blip r:embed="rId3">
            <a:clrChange>
              <a:clrFrom>
                <a:srgbClr val="E6E6E6"/>
              </a:clrFrom>
              <a:clrTo>
                <a:srgbClr val="E6E6E6">
                  <a:alpha val="0"/>
                </a:srgbClr>
              </a:clrTo>
            </a:clrChange>
          </a:blip>
          <a:stretch>
            <a:fillRect/>
          </a:stretch>
        </p:blipFill>
        <p:spPr>
          <a:xfrm>
            <a:off x="9169498" y="4457143"/>
            <a:ext cx="1510324" cy="1510324"/>
          </a:xfrm>
          <a:prstGeom prst="rect">
            <a:avLst/>
          </a:prstGeom>
        </p:spPr>
      </p:pic>
    </p:spTree>
    <p:extLst>
      <p:ext uri="{BB962C8B-B14F-4D97-AF65-F5344CB8AC3E}">
        <p14:creationId xmlns:p14="http://schemas.microsoft.com/office/powerpoint/2010/main" val="1940191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It’s Your Turn! </a:t>
            </a:r>
            <a:r>
              <a:rPr lang="en-US" i="1" dirty="0" smtClean="0"/>
              <a:t>Speed Pitches Part 2</a:t>
            </a:r>
            <a:endParaRPr lang="en-US" i="1" dirty="0"/>
          </a:p>
        </p:txBody>
      </p:sp>
      <p:sp>
        <p:nvSpPr>
          <p:cNvPr id="3" name="Content Placeholder 2"/>
          <p:cNvSpPr>
            <a:spLocks noGrp="1"/>
          </p:cNvSpPr>
          <p:nvPr>
            <p:ph idx="1"/>
          </p:nvPr>
        </p:nvSpPr>
        <p:spPr>
          <a:xfrm>
            <a:off x="609599" y="1409700"/>
            <a:ext cx="11092666" cy="5063019"/>
          </a:xfrm>
        </p:spPr>
        <p:txBody>
          <a:bodyPr>
            <a:normAutofit fontScale="92500" lnSpcReduction="10000"/>
          </a:bodyPr>
          <a:lstStyle/>
          <a:p>
            <a:pPr marL="57150" indent="0">
              <a:buSzPct val="100000"/>
              <a:buNone/>
            </a:pPr>
            <a:r>
              <a:rPr lang="en-US" b="1" dirty="0" smtClean="0">
                <a:solidFill>
                  <a:schemeClr val="tx1"/>
                </a:solidFill>
              </a:rPr>
              <a:t>Your task: </a:t>
            </a:r>
            <a:r>
              <a:rPr lang="en-US" dirty="0" smtClean="0">
                <a:solidFill>
                  <a:schemeClr val="tx1"/>
                </a:solidFill>
              </a:rPr>
              <a:t>With </a:t>
            </a:r>
            <a:r>
              <a:rPr lang="en-US" dirty="0">
                <a:solidFill>
                  <a:schemeClr val="tx1"/>
                </a:solidFill>
              </a:rPr>
              <a:t>your team, practice the four Ps one by one. </a:t>
            </a:r>
            <a:r>
              <a:rPr lang="en-US" dirty="0" smtClean="0">
                <a:solidFill>
                  <a:schemeClr val="tx1"/>
                </a:solidFill>
              </a:rPr>
              <a:t>After </a:t>
            </a:r>
            <a:r>
              <a:rPr lang="en-US" dirty="0">
                <a:solidFill>
                  <a:schemeClr val="tx1"/>
                </a:solidFill>
              </a:rPr>
              <a:t>you have completed, practice your </a:t>
            </a:r>
            <a:r>
              <a:rPr lang="en-US" b="1" i="1" dirty="0">
                <a:solidFill>
                  <a:schemeClr val="tx1"/>
                </a:solidFill>
              </a:rPr>
              <a:t>Speed Pitch </a:t>
            </a:r>
            <a:r>
              <a:rPr lang="en-US" dirty="0">
                <a:solidFill>
                  <a:schemeClr val="tx1"/>
                </a:solidFill>
              </a:rPr>
              <a:t>again, this time making sure to use all four Ps</a:t>
            </a:r>
            <a:r>
              <a:rPr lang="en-US" dirty="0" smtClean="0">
                <a:solidFill>
                  <a:schemeClr val="tx1"/>
                </a:solidFill>
              </a:rPr>
              <a:t>.</a:t>
            </a:r>
          </a:p>
          <a:p>
            <a:pPr marL="57150" indent="0">
              <a:buSzPct val="100000"/>
              <a:buNone/>
            </a:pPr>
            <a:endParaRPr lang="en-US" dirty="0" smtClean="0">
              <a:solidFill>
                <a:schemeClr val="tx1"/>
              </a:solidFill>
            </a:endParaRPr>
          </a:p>
          <a:p>
            <a:pPr marL="0" lvl="0" indent="0">
              <a:buNone/>
            </a:pPr>
            <a:r>
              <a:rPr lang="en-US" b="1" dirty="0">
                <a:solidFill>
                  <a:schemeClr val="tx1"/>
                </a:solidFill>
              </a:rPr>
              <a:t>Materials:</a:t>
            </a:r>
            <a:r>
              <a:rPr lang="en-US" dirty="0">
                <a:solidFill>
                  <a:schemeClr val="tx1"/>
                </a:solidFill>
              </a:rPr>
              <a:t> A stopwatch or clock, plus pencil and paper for each team member.</a:t>
            </a:r>
          </a:p>
          <a:p>
            <a:pPr marL="0" lvl="0" indent="0">
              <a:buNone/>
            </a:pPr>
            <a:endParaRPr lang="en-US" dirty="0">
              <a:solidFill>
                <a:schemeClr val="tx1"/>
              </a:solidFill>
            </a:endParaRPr>
          </a:p>
          <a:p>
            <a:pPr marL="0" lvl="0" indent="0">
              <a:buNone/>
            </a:pPr>
            <a:r>
              <a:rPr lang="en-US" b="1" dirty="0">
                <a:solidFill>
                  <a:schemeClr val="tx1"/>
                </a:solidFill>
              </a:rPr>
              <a:t>Roles: </a:t>
            </a:r>
            <a:r>
              <a:rPr lang="en-US" dirty="0">
                <a:solidFill>
                  <a:schemeClr val="tx1"/>
                </a:solidFill>
              </a:rPr>
              <a:t>(Rotate as each team member speaks)</a:t>
            </a:r>
          </a:p>
          <a:p>
            <a:r>
              <a:rPr lang="en-US" dirty="0">
                <a:solidFill>
                  <a:schemeClr val="tx1"/>
                </a:solidFill>
              </a:rPr>
              <a:t>Speaker: Delivers her pitch, remembering to incorporate all 4 Ps</a:t>
            </a:r>
          </a:p>
          <a:p>
            <a:r>
              <a:rPr lang="en-US" dirty="0">
                <a:solidFill>
                  <a:schemeClr val="tx1"/>
                </a:solidFill>
              </a:rPr>
              <a:t>Timekeeper: Times each pitch and keep each speaker to a 60 second maximum </a:t>
            </a:r>
          </a:p>
          <a:p>
            <a:r>
              <a:rPr lang="en-US" dirty="0">
                <a:solidFill>
                  <a:schemeClr val="tx1"/>
                </a:solidFill>
              </a:rPr>
              <a:t>Listeners: Take notes on how each team member </a:t>
            </a:r>
            <a:r>
              <a:rPr lang="en-US" dirty="0" smtClean="0">
                <a:solidFill>
                  <a:schemeClr val="tx1"/>
                </a:solidFill>
              </a:rPr>
              <a:t>incorporated the </a:t>
            </a:r>
            <a:r>
              <a:rPr lang="en-US" b="1" dirty="0" smtClean="0">
                <a:solidFill>
                  <a:schemeClr val="tx1"/>
                </a:solidFill>
              </a:rPr>
              <a:t>4 Ps </a:t>
            </a:r>
            <a:r>
              <a:rPr lang="en-US" dirty="0" smtClean="0">
                <a:solidFill>
                  <a:schemeClr val="tx1"/>
                </a:solidFill>
              </a:rPr>
              <a:t>what </a:t>
            </a:r>
            <a:r>
              <a:rPr lang="en-US" dirty="0">
                <a:solidFill>
                  <a:schemeClr val="tx1"/>
                </a:solidFill>
              </a:rPr>
              <a:t>was most memorable</a:t>
            </a:r>
          </a:p>
          <a:p>
            <a:pPr marL="57150" indent="0">
              <a:buSzPct val="100000"/>
              <a:buNone/>
            </a:pPr>
            <a:endParaRPr lang="en-US" dirty="0">
              <a:solidFill>
                <a:schemeClr val="tx1"/>
              </a:solidFill>
            </a:endParaRPr>
          </a:p>
          <a:p>
            <a:pPr marL="57150" indent="0">
              <a:buSzPct val="100000"/>
              <a:buNone/>
            </a:pPr>
            <a:r>
              <a:rPr lang="en-US" dirty="0" smtClean="0">
                <a:solidFill>
                  <a:schemeClr val="tx1"/>
                </a:solidFill>
              </a:rPr>
              <a:t>Questions for discussion:</a:t>
            </a:r>
          </a:p>
          <a:p>
            <a:r>
              <a:rPr lang="en-US" dirty="0">
                <a:solidFill>
                  <a:schemeClr val="tx1"/>
                </a:solidFill>
              </a:rPr>
              <a:t>Did each team member incorporate all 4 Ps?</a:t>
            </a:r>
          </a:p>
          <a:p>
            <a:r>
              <a:rPr lang="en-US" dirty="0">
                <a:solidFill>
                  <a:schemeClr val="tx1"/>
                </a:solidFill>
              </a:rPr>
              <a:t>Look back at your notes from the first round of Speed Pitches. What was different this time around?</a:t>
            </a:r>
          </a:p>
          <a:p>
            <a:r>
              <a:rPr lang="en-US" dirty="0">
                <a:solidFill>
                  <a:schemeClr val="tx1"/>
                </a:solidFill>
              </a:rPr>
              <a:t>Which of the 4 Ps was the most difficult to incorporate, and how might you improve this next time?</a:t>
            </a:r>
          </a:p>
          <a:p>
            <a:pPr indent="-285750">
              <a:buSzPct val="100000"/>
            </a:pPr>
            <a:endParaRPr lang="en-US" dirty="0">
              <a:solidFill>
                <a:schemeClr val="tx1"/>
              </a:solidFill>
            </a:endParaRPr>
          </a:p>
          <a:p>
            <a:pPr marL="0" indent="0">
              <a:buNone/>
            </a:pPr>
            <a:endParaRPr lang="en-US" dirty="0" smtClean="0">
              <a:solidFill>
                <a:schemeClr val="tx1"/>
              </a:solidFill>
            </a:endParaRPr>
          </a:p>
          <a:p>
            <a:pPr marL="0" indent="0">
              <a:buNone/>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780690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Managing your Energy	</a:t>
            </a:r>
            <a:endParaRPr lang="en-US" sz="3200" dirty="0"/>
          </a:p>
        </p:txBody>
      </p:sp>
      <p:sp>
        <p:nvSpPr>
          <p:cNvPr id="2" name="Content Placeholder 1"/>
          <p:cNvSpPr>
            <a:spLocks noGrp="1"/>
          </p:cNvSpPr>
          <p:nvPr>
            <p:ph idx="1"/>
          </p:nvPr>
        </p:nvSpPr>
        <p:spPr>
          <a:xfrm>
            <a:off x="609600" y="1409700"/>
            <a:ext cx="9052560" cy="3484100"/>
          </a:xfrm>
          <a:prstGeom prst="rect">
            <a:avLst/>
          </a:prstGeom>
        </p:spPr>
        <p:txBody>
          <a:bodyPr>
            <a:normAutofit/>
          </a:bodyPr>
          <a:lstStyle/>
          <a:p>
            <a:r>
              <a:rPr lang="en-US" b="1" dirty="0" smtClean="0">
                <a:solidFill>
                  <a:schemeClr val="tx1"/>
                </a:solidFill>
              </a:rPr>
              <a:t>Show your passion and enthusiasm</a:t>
            </a:r>
            <a:r>
              <a:rPr lang="en-US" dirty="0" smtClean="0">
                <a:solidFill>
                  <a:schemeClr val="tx1"/>
                </a:solidFill>
              </a:rPr>
              <a:t>: If you’re not excited about your idea, how can you convince your listener that he or she should be? Let your enthusiasm show, but remember not to speak too fast!</a:t>
            </a:r>
          </a:p>
          <a:p>
            <a:r>
              <a:rPr lang="en-US" b="1" dirty="0" smtClean="0">
                <a:solidFill>
                  <a:schemeClr val="tx1"/>
                </a:solidFill>
              </a:rPr>
              <a:t>Visualize successfully delivering your pitch</a:t>
            </a:r>
            <a:r>
              <a:rPr lang="en-US" dirty="0" smtClean="0">
                <a:solidFill>
                  <a:schemeClr val="tx1"/>
                </a:solidFill>
              </a:rPr>
              <a:t>: Take a moment before you start to envision yourself delivering a great pitch! Walking through each step of your outline, and remember that you’ve worked hard to prepare for this!</a:t>
            </a:r>
          </a:p>
          <a:p>
            <a:r>
              <a:rPr lang="en-US" b="1" dirty="0" smtClean="0">
                <a:solidFill>
                  <a:schemeClr val="tx1"/>
                </a:solidFill>
              </a:rPr>
              <a:t>Remember to breathe! </a:t>
            </a:r>
            <a:r>
              <a:rPr lang="en-US" dirty="0" smtClean="0">
                <a:solidFill>
                  <a:schemeClr val="tx1"/>
                </a:solidFill>
              </a:rPr>
              <a:t>If you feel yourself getting nervous, pause and take a couple of deep breaths (remember, it’s good to pause!). This will help relax your body and ensure you maintain the energy needed to complete your pitch from start to finish.</a:t>
            </a:r>
            <a:endParaRPr lang="en-US" dirty="0">
              <a:solidFill>
                <a:schemeClr val="tx1"/>
              </a:solidFill>
            </a:endParaRPr>
          </a:p>
          <a:p>
            <a:pPr marL="742950" indent="-742950">
              <a:buAutoNum type="arabicPeriod"/>
            </a:pPr>
            <a:endParaRPr lang="en-US" dirty="0" smtClean="0">
              <a:solidFill>
                <a:schemeClr val="tx1"/>
              </a:solidFill>
            </a:endParaRPr>
          </a:p>
        </p:txBody>
      </p:sp>
      <p:pic>
        <p:nvPicPr>
          <p:cNvPr id="4" name="Picture 3"/>
          <p:cNvPicPr>
            <a:picLocks noChangeAspect="1"/>
          </p:cNvPicPr>
          <p:nvPr/>
        </p:nvPicPr>
        <p:blipFill>
          <a:blip r:embed="rId3">
            <a:clrChange>
              <a:clrFrom>
                <a:srgbClr val="E6E6E6"/>
              </a:clrFrom>
              <a:clrTo>
                <a:srgbClr val="E6E6E6">
                  <a:alpha val="0"/>
                </a:srgbClr>
              </a:clrTo>
            </a:clrChange>
          </a:blip>
          <a:stretch>
            <a:fillRect/>
          </a:stretch>
        </p:blipFill>
        <p:spPr>
          <a:xfrm>
            <a:off x="9217083" y="4599720"/>
            <a:ext cx="1510324" cy="1504424"/>
          </a:xfrm>
          <a:prstGeom prst="rect">
            <a:avLst/>
          </a:prstGeom>
        </p:spPr>
      </p:pic>
    </p:spTree>
    <p:extLst>
      <p:ext uri="{BB962C8B-B14F-4D97-AF65-F5344CB8AC3E}">
        <p14:creationId xmlns:p14="http://schemas.microsoft.com/office/powerpoint/2010/main" val="3561564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Body Language	</a:t>
            </a:r>
            <a:endParaRPr lang="en-US" sz="3200" dirty="0"/>
          </a:p>
        </p:txBody>
      </p:sp>
      <p:sp>
        <p:nvSpPr>
          <p:cNvPr id="2" name="Content Placeholder 1"/>
          <p:cNvSpPr>
            <a:spLocks noGrp="1"/>
          </p:cNvSpPr>
          <p:nvPr>
            <p:ph idx="1"/>
          </p:nvPr>
        </p:nvSpPr>
        <p:spPr>
          <a:xfrm>
            <a:off x="613908" y="1409700"/>
            <a:ext cx="8723520" cy="4346897"/>
          </a:xfrm>
          <a:prstGeom prst="rect">
            <a:avLst/>
          </a:prstGeom>
        </p:spPr>
        <p:txBody>
          <a:bodyPr>
            <a:normAutofit/>
          </a:bodyPr>
          <a:lstStyle/>
          <a:p>
            <a:r>
              <a:rPr lang="en-US" b="1" dirty="0" smtClean="0">
                <a:solidFill>
                  <a:schemeClr val="tx1"/>
                </a:solidFill>
              </a:rPr>
              <a:t>Posture</a:t>
            </a:r>
            <a:r>
              <a:rPr lang="en-US" dirty="0" smtClean="0">
                <a:solidFill>
                  <a:schemeClr val="tx1"/>
                </a:solidFill>
              </a:rPr>
              <a:t>: Stand up straight, relax your shoulders, and take a deep breath. Having strong posture will help convey confidence.</a:t>
            </a:r>
            <a:endParaRPr lang="en-US" dirty="0">
              <a:solidFill>
                <a:schemeClr val="tx1"/>
              </a:solidFill>
            </a:endParaRPr>
          </a:p>
          <a:p>
            <a:r>
              <a:rPr lang="en-US" b="1" dirty="0">
                <a:solidFill>
                  <a:schemeClr val="tx1"/>
                </a:solidFill>
              </a:rPr>
              <a:t>Eye </a:t>
            </a:r>
            <a:r>
              <a:rPr lang="en-US" b="1" dirty="0" smtClean="0">
                <a:solidFill>
                  <a:schemeClr val="tx1"/>
                </a:solidFill>
              </a:rPr>
              <a:t>Contact</a:t>
            </a:r>
            <a:r>
              <a:rPr lang="en-US" dirty="0" smtClean="0">
                <a:solidFill>
                  <a:schemeClr val="tx1"/>
                </a:solidFill>
              </a:rPr>
              <a:t>: Look squarely towards your audience or the camera, and try to maintain eye contact throughout your presentation. You may need to glance at notes periodically, but avoid reading them word for word.</a:t>
            </a:r>
            <a:endParaRPr lang="en-US" dirty="0">
              <a:solidFill>
                <a:schemeClr val="tx1"/>
              </a:solidFill>
            </a:endParaRPr>
          </a:p>
          <a:p>
            <a:r>
              <a:rPr lang="en-US" b="1" dirty="0" smtClean="0">
                <a:solidFill>
                  <a:schemeClr val="tx1"/>
                </a:solidFill>
              </a:rPr>
              <a:t>Gestures</a:t>
            </a:r>
            <a:r>
              <a:rPr lang="en-US" dirty="0" smtClean="0">
                <a:solidFill>
                  <a:schemeClr val="tx1"/>
                </a:solidFill>
              </a:rPr>
              <a:t>: Hold your hands in front of you naturally. When making key points, use your hands for emphasis, pointing to visual aids or raising and lowering them slightly in time with key points.</a:t>
            </a:r>
            <a:endParaRPr lang="en-US" sz="1200" dirty="0">
              <a:solidFill>
                <a:schemeClr val="tx1"/>
              </a:solidFill>
            </a:endParaRPr>
          </a:p>
          <a:p>
            <a:endParaRPr lang="en-US" sz="1200" dirty="0">
              <a:solidFill>
                <a:schemeClr val="tx1"/>
              </a:solidFill>
            </a:endParaRPr>
          </a:p>
        </p:txBody>
      </p:sp>
      <p:pic>
        <p:nvPicPr>
          <p:cNvPr id="4" name="Picture 3"/>
          <p:cNvPicPr>
            <a:picLocks noChangeAspect="1"/>
          </p:cNvPicPr>
          <p:nvPr/>
        </p:nvPicPr>
        <p:blipFill>
          <a:blip r:embed="rId3">
            <a:clrChange>
              <a:clrFrom>
                <a:srgbClr val="E6E6E6"/>
              </a:clrFrom>
              <a:clrTo>
                <a:srgbClr val="E6E6E6">
                  <a:alpha val="0"/>
                </a:srgbClr>
              </a:clrTo>
            </a:clrChange>
          </a:blip>
          <a:stretch>
            <a:fillRect/>
          </a:stretch>
        </p:blipFill>
        <p:spPr>
          <a:xfrm>
            <a:off x="9195624" y="4658569"/>
            <a:ext cx="1510324" cy="1510324"/>
          </a:xfrm>
          <a:prstGeom prst="rect">
            <a:avLst/>
          </a:prstGeom>
        </p:spPr>
      </p:pic>
    </p:spTree>
    <p:extLst>
      <p:ext uri="{BB962C8B-B14F-4D97-AF65-F5344CB8AC3E}">
        <p14:creationId xmlns:p14="http://schemas.microsoft.com/office/powerpoint/2010/main" val="4163079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Visual Aids</a:t>
            </a:r>
            <a:endParaRPr lang="en-US" sz="3200" dirty="0"/>
          </a:p>
        </p:txBody>
      </p:sp>
      <p:sp>
        <p:nvSpPr>
          <p:cNvPr id="2" name="Content Placeholder 1"/>
          <p:cNvSpPr>
            <a:spLocks noGrp="1"/>
          </p:cNvSpPr>
          <p:nvPr>
            <p:ph idx="1"/>
          </p:nvPr>
        </p:nvSpPr>
        <p:spPr>
          <a:xfrm>
            <a:off x="613906" y="1409700"/>
            <a:ext cx="8442171" cy="5096608"/>
          </a:xfrm>
          <a:prstGeom prst="rect">
            <a:avLst/>
          </a:prstGeom>
        </p:spPr>
        <p:txBody>
          <a:bodyPr>
            <a:noAutofit/>
          </a:bodyPr>
          <a:lstStyle/>
          <a:p>
            <a:pPr marL="0" indent="0">
              <a:buNone/>
            </a:pPr>
            <a:r>
              <a:rPr lang="en-US" dirty="0" smtClean="0">
                <a:solidFill>
                  <a:schemeClr val="tx1"/>
                </a:solidFill>
              </a:rPr>
              <a:t>Visual aids are a great way to capture your audience’s attention, convey complex information, and add variety.</a:t>
            </a:r>
          </a:p>
          <a:p>
            <a:r>
              <a:rPr lang="en-US" b="1" dirty="0" smtClean="0">
                <a:solidFill>
                  <a:schemeClr val="tx1"/>
                </a:solidFill>
              </a:rPr>
              <a:t>Slide presentations </a:t>
            </a:r>
            <a:r>
              <a:rPr lang="en-US" dirty="0" smtClean="0">
                <a:solidFill>
                  <a:schemeClr val="tx1"/>
                </a:solidFill>
              </a:rPr>
              <a:t>(for example, Microsoft PowerPoint, Keynote, Google Slides) are a useful way to organize and present information electronically, including text, images, and diagrams.</a:t>
            </a:r>
          </a:p>
          <a:p>
            <a:r>
              <a:rPr lang="en-US" b="1" dirty="0" smtClean="0">
                <a:solidFill>
                  <a:schemeClr val="tx1"/>
                </a:solidFill>
              </a:rPr>
              <a:t>Other visuals </a:t>
            </a:r>
            <a:r>
              <a:rPr lang="en-US" dirty="0" smtClean="0">
                <a:solidFill>
                  <a:schemeClr val="tx1"/>
                </a:solidFill>
              </a:rPr>
              <a:t>such as printed charts and diagrams on poster board can achieve a similar effect, but may limit your ability to edit the information once printed. If you use print materials, make sure they can be clearly read by your audience.</a:t>
            </a:r>
          </a:p>
          <a:p>
            <a:r>
              <a:rPr lang="en-US" b="1" dirty="0" smtClean="0">
                <a:solidFill>
                  <a:schemeClr val="tx1"/>
                </a:solidFill>
              </a:rPr>
              <a:t>Objects relevant to your idea </a:t>
            </a:r>
            <a:r>
              <a:rPr lang="en-US" dirty="0" smtClean="0">
                <a:solidFill>
                  <a:schemeClr val="tx1"/>
                </a:solidFill>
              </a:rPr>
              <a:t>can to help tell your story. For example, during a presentation about a basketball app, the presenter could pick up a basketball at the beginning of the presentation.</a:t>
            </a:r>
          </a:p>
          <a:p>
            <a:endParaRPr lang="en-US" dirty="0" smtClean="0">
              <a:solidFill>
                <a:schemeClr val="tx1"/>
              </a:solidFill>
            </a:endParaRPr>
          </a:p>
        </p:txBody>
      </p:sp>
      <p:pic>
        <p:nvPicPr>
          <p:cNvPr id="5" name="Picture 4"/>
          <p:cNvPicPr>
            <a:picLocks noChangeAspect="1"/>
          </p:cNvPicPr>
          <p:nvPr/>
        </p:nvPicPr>
        <p:blipFill>
          <a:blip r:embed="rId3">
            <a:clrChange>
              <a:clrFrom>
                <a:srgbClr val="E6E6E6"/>
              </a:clrFrom>
              <a:clrTo>
                <a:srgbClr val="E6E6E6">
                  <a:alpha val="0"/>
                </a:srgbClr>
              </a:clrTo>
            </a:clrChange>
          </a:blip>
          <a:stretch>
            <a:fillRect/>
          </a:stretch>
        </p:blipFill>
        <p:spPr>
          <a:xfrm>
            <a:off x="9195624" y="4658569"/>
            <a:ext cx="1510324" cy="1510324"/>
          </a:xfrm>
          <a:prstGeom prst="rect">
            <a:avLst/>
          </a:prstGeom>
        </p:spPr>
      </p:pic>
    </p:spTree>
    <p:extLst>
      <p:ext uri="{BB962C8B-B14F-4D97-AF65-F5344CB8AC3E}">
        <p14:creationId xmlns:p14="http://schemas.microsoft.com/office/powerpoint/2010/main" val="2061957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Tips for Using Visual Aids</a:t>
            </a:r>
            <a:endParaRPr lang="en-US" sz="3200" dirty="0"/>
          </a:p>
        </p:txBody>
      </p:sp>
      <p:sp>
        <p:nvSpPr>
          <p:cNvPr id="2" name="Content Placeholder 1"/>
          <p:cNvSpPr>
            <a:spLocks noGrp="1"/>
          </p:cNvSpPr>
          <p:nvPr>
            <p:ph idx="1"/>
          </p:nvPr>
        </p:nvSpPr>
        <p:spPr>
          <a:xfrm>
            <a:off x="613906" y="1409700"/>
            <a:ext cx="9620339" cy="5096608"/>
          </a:xfrm>
          <a:prstGeom prst="rect">
            <a:avLst/>
          </a:prstGeom>
        </p:spPr>
        <p:txBody>
          <a:bodyPr>
            <a:noAutofit/>
          </a:bodyPr>
          <a:lstStyle/>
          <a:p>
            <a:r>
              <a:rPr lang="en-US" b="1" dirty="0">
                <a:solidFill>
                  <a:schemeClr val="tx1"/>
                </a:solidFill>
              </a:rPr>
              <a:t>Use visual aids to emphasize key points </a:t>
            </a:r>
            <a:r>
              <a:rPr lang="en-US" dirty="0">
                <a:solidFill>
                  <a:schemeClr val="tx1"/>
                </a:solidFill>
              </a:rPr>
              <a:t>during certain parts of the pitch. In the </a:t>
            </a:r>
            <a:r>
              <a:rPr lang="en-US" dirty="0" smtClean="0">
                <a:solidFill>
                  <a:schemeClr val="tx1"/>
                </a:solidFill>
              </a:rPr>
              <a:t>previous basketball example, </a:t>
            </a:r>
            <a:r>
              <a:rPr lang="en-US" dirty="0">
                <a:solidFill>
                  <a:schemeClr val="tx1"/>
                </a:solidFill>
              </a:rPr>
              <a:t>the effect would not be as impactful to hold the ball during the entire pitch.</a:t>
            </a:r>
          </a:p>
          <a:p>
            <a:r>
              <a:rPr lang="en-US" b="1" dirty="0" smtClean="0">
                <a:solidFill>
                  <a:schemeClr val="tx1"/>
                </a:solidFill>
              </a:rPr>
              <a:t>Practice talking with your visual aid. </a:t>
            </a:r>
            <a:r>
              <a:rPr lang="en-US" dirty="0" smtClean="0">
                <a:solidFill>
                  <a:schemeClr val="tx1"/>
                </a:solidFill>
              </a:rPr>
              <a:t>For example, If </a:t>
            </a:r>
            <a:r>
              <a:rPr lang="en-US" dirty="0">
                <a:solidFill>
                  <a:schemeClr val="tx1"/>
                </a:solidFill>
              </a:rPr>
              <a:t>you’re planning to project slides, make sure you’ve practiced what you will say for each slide, </a:t>
            </a:r>
            <a:r>
              <a:rPr lang="en-US" dirty="0" smtClean="0">
                <a:solidFill>
                  <a:schemeClr val="tx1"/>
                </a:solidFill>
              </a:rPr>
              <a:t>and how </a:t>
            </a:r>
            <a:r>
              <a:rPr lang="en-US" dirty="0">
                <a:solidFill>
                  <a:schemeClr val="tx1"/>
                </a:solidFill>
              </a:rPr>
              <a:t>you will change slides as you are </a:t>
            </a:r>
            <a:r>
              <a:rPr lang="en-US" dirty="0" smtClean="0">
                <a:solidFill>
                  <a:schemeClr val="tx1"/>
                </a:solidFill>
              </a:rPr>
              <a:t>talking.</a:t>
            </a:r>
          </a:p>
          <a:p>
            <a:r>
              <a:rPr lang="en-US" b="1" dirty="0" smtClean="0">
                <a:solidFill>
                  <a:schemeClr val="tx1"/>
                </a:solidFill>
              </a:rPr>
              <a:t>Test out technology: </a:t>
            </a:r>
            <a:r>
              <a:rPr lang="en-US" dirty="0" smtClean="0">
                <a:solidFill>
                  <a:schemeClr val="tx1"/>
                </a:solidFill>
              </a:rPr>
              <a:t>Make </a:t>
            </a:r>
            <a:r>
              <a:rPr lang="en-US" dirty="0">
                <a:solidFill>
                  <a:schemeClr val="tx1"/>
                </a:solidFill>
              </a:rPr>
              <a:t>sure the room </a:t>
            </a:r>
            <a:r>
              <a:rPr lang="en-US" dirty="0" smtClean="0">
                <a:solidFill>
                  <a:schemeClr val="tx1"/>
                </a:solidFill>
              </a:rPr>
              <a:t>where you will present is set </a:t>
            </a:r>
            <a:r>
              <a:rPr lang="en-US" dirty="0">
                <a:solidFill>
                  <a:schemeClr val="tx1"/>
                </a:solidFill>
              </a:rPr>
              <a:t>up with </a:t>
            </a:r>
            <a:r>
              <a:rPr lang="en-US" dirty="0" smtClean="0">
                <a:solidFill>
                  <a:schemeClr val="tx1"/>
                </a:solidFill>
              </a:rPr>
              <a:t>the </a:t>
            </a:r>
            <a:r>
              <a:rPr lang="en-US" dirty="0">
                <a:solidFill>
                  <a:schemeClr val="tx1"/>
                </a:solidFill>
              </a:rPr>
              <a:t>technology you </a:t>
            </a:r>
            <a:r>
              <a:rPr lang="en-US" dirty="0" smtClean="0">
                <a:solidFill>
                  <a:schemeClr val="tx1"/>
                </a:solidFill>
              </a:rPr>
              <a:t>need, and bring any device specific adapters or other necessary items.</a:t>
            </a:r>
          </a:p>
          <a:p>
            <a:r>
              <a:rPr lang="en-US" b="1" dirty="0" smtClean="0">
                <a:solidFill>
                  <a:schemeClr val="tx1"/>
                </a:solidFill>
              </a:rPr>
              <a:t>Have </a:t>
            </a:r>
            <a:r>
              <a:rPr lang="en-US" b="1" dirty="0">
                <a:solidFill>
                  <a:schemeClr val="tx1"/>
                </a:solidFill>
              </a:rPr>
              <a:t>a </a:t>
            </a:r>
            <a:r>
              <a:rPr lang="en-US" b="1" dirty="0" smtClean="0">
                <a:solidFill>
                  <a:schemeClr val="tx1"/>
                </a:solidFill>
              </a:rPr>
              <a:t>backup </a:t>
            </a:r>
            <a:r>
              <a:rPr lang="en-US" b="1" dirty="0">
                <a:solidFill>
                  <a:schemeClr val="tx1"/>
                </a:solidFill>
              </a:rPr>
              <a:t>p</a:t>
            </a:r>
            <a:r>
              <a:rPr lang="en-US" b="1" dirty="0" smtClean="0">
                <a:solidFill>
                  <a:schemeClr val="tx1"/>
                </a:solidFill>
              </a:rPr>
              <a:t>lan: </a:t>
            </a:r>
            <a:r>
              <a:rPr lang="en-US" dirty="0" smtClean="0">
                <a:solidFill>
                  <a:schemeClr val="tx1"/>
                </a:solidFill>
              </a:rPr>
              <a:t>Think through how you would present if your visual aid does not work out as planned. You should still plan to give your presentation.</a:t>
            </a:r>
            <a:endParaRPr lang="en-US" dirty="0">
              <a:solidFill>
                <a:schemeClr val="tx1"/>
              </a:solidFill>
            </a:endParaRPr>
          </a:p>
          <a:p>
            <a:r>
              <a:rPr lang="en-US" b="1" dirty="0">
                <a:solidFill>
                  <a:schemeClr val="tx1"/>
                </a:solidFill>
              </a:rPr>
              <a:t>Remember, visual aids should help tell your story</a:t>
            </a:r>
            <a:r>
              <a:rPr lang="en-US" dirty="0">
                <a:solidFill>
                  <a:schemeClr val="tx1"/>
                </a:solidFill>
              </a:rPr>
              <a:t>, not distract from your pitch. Be sure to practice to figure out how to use your visual aid to maximum effect.</a:t>
            </a:r>
          </a:p>
        </p:txBody>
      </p:sp>
    </p:spTree>
    <p:extLst>
      <p:ext uri="{BB962C8B-B14F-4D97-AF65-F5344CB8AC3E}">
        <p14:creationId xmlns:p14="http://schemas.microsoft.com/office/powerpoint/2010/main" val="588423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09700"/>
            <a:ext cx="8596668" cy="3880773"/>
          </a:xfrm>
        </p:spPr>
        <p:txBody>
          <a:bodyPr>
            <a:noAutofit/>
          </a:bodyPr>
          <a:lstStyle/>
          <a:p>
            <a:r>
              <a:rPr lang="en-US" b="1" dirty="0" smtClean="0">
                <a:solidFill>
                  <a:schemeClr val="tx1"/>
                </a:solidFill>
                <a:latin typeface="+mj-lt"/>
              </a:rPr>
              <a:t>Write it down: </a:t>
            </a:r>
            <a:r>
              <a:rPr lang="en-US" dirty="0" smtClean="0">
                <a:solidFill>
                  <a:schemeClr val="tx1"/>
                </a:solidFill>
                <a:latin typeface="+mj-lt"/>
              </a:rPr>
              <a:t>Develop an outline of what you plan to say, making sure to incorporate the key points introduced in this presentation.</a:t>
            </a:r>
          </a:p>
          <a:p>
            <a:r>
              <a:rPr lang="en-US" b="1" dirty="0" smtClean="0">
                <a:solidFill>
                  <a:schemeClr val="tx1"/>
                </a:solidFill>
              </a:rPr>
              <a:t>Know your audience: </a:t>
            </a:r>
            <a:r>
              <a:rPr lang="en-US" dirty="0" smtClean="0">
                <a:solidFill>
                  <a:schemeClr val="tx1"/>
                </a:solidFill>
              </a:rPr>
              <a:t>Identify who will be listening, and think of questions each person may have about your idea. </a:t>
            </a:r>
          </a:p>
          <a:p>
            <a:r>
              <a:rPr lang="en-US" b="1" dirty="0" smtClean="0">
                <a:solidFill>
                  <a:schemeClr val="tx1"/>
                </a:solidFill>
                <a:latin typeface="+mj-lt"/>
              </a:rPr>
              <a:t>Practice, Practice, Practice! </a:t>
            </a:r>
            <a:r>
              <a:rPr lang="en-US" dirty="0" smtClean="0">
                <a:solidFill>
                  <a:schemeClr val="tx1"/>
                </a:solidFill>
                <a:latin typeface="+mj-lt"/>
              </a:rPr>
              <a:t>This may be uncomfortable at first, but practice will help you build confidence in speaking.</a:t>
            </a:r>
          </a:p>
          <a:p>
            <a:pPr lvl="1"/>
            <a:r>
              <a:rPr lang="en-US" sz="1800" dirty="0" smtClean="0">
                <a:solidFill>
                  <a:schemeClr val="tx1"/>
                </a:solidFill>
                <a:latin typeface="+mj-lt"/>
              </a:rPr>
              <a:t>Practice in front of a mirror, noticing your posture and body language throughout your presentation.</a:t>
            </a:r>
          </a:p>
          <a:p>
            <a:pPr lvl="1"/>
            <a:r>
              <a:rPr lang="en-US" sz="1800" dirty="0" smtClean="0">
                <a:solidFill>
                  <a:schemeClr val="tx1"/>
                </a:solidFill>
                <a:latin typeface="+mj-lt"/>
              </a:rPr>
              <a:t>Record a video of your pitch, and watch it to identify the strengths and weaknesses in your presentation. </a:t>
            </a:r>
          </a:p>
          <a:p>
            <a:r>
              <a:rPr lang="en-US" b="1" dirty="0" smtClean="0">
                <a:solidFill>
                  <a:schemeClr val="tx1"/>
                </a:solidFill>
                <a:latin typeface="+mj-lt"/>
              </a:rPr>
              <a:t>Ask for feedback: </a:t>
            </a:r>
            <a:r>
              <a:rPr lang="en-US" dirty="0" smtClean="0">
                <a:solidFill>
                  <a:schemeClr val="tx1"/>
                </a:solidFill>
                <a:latin typeface="+mj-lt"/>
              </a:rPr>
              <a:t>Ask your listeners for suggestions on what went well and what could be improved. </a:t>
            </a:r>
            <a:r>
              <a:rPr lang="en-US" dirty="0">
                <a:solidFill>
                  <a:schemeClr val="tx1"/>
                </a:solidFill>
                <a:latin typeface="+mj-lt"/>
              </a:rPr>
              <a:t>E</a:t>
            </a:r>
            <a:r>
              <a:rPr lang="en-US" dirty="0" smtClean="0">
                <a:solidFill>
                  <a:schemeClr val="tx1"/>
                </a:solidFill>
                <a:latin typeface="+mj-lt"/>
              </a:rPr>
              <a:t>ach attempt is an opportunity to improve your technique.</a:t>
            </a:r>
          </a:p>
        </p:txBody>
      </p:sp>
      <p:sp>
        <p:nvSpPr>
          <p:cNvPr id="4" name="Title 1"/>
          <p:cNvSpPr txBox="1">
            <a:spLocks/>
          </p:cNvSpPr>
          <p:nvPr/>
        </p:nvSpPr>
        <p:spPr>
          <a:xfrm>
            <a:off x="677334" y="6096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Preparing for your Presentation</a:t>
            </a:r>
            <a:endParaRPr lang="en-US" sz="3200" dirty="0"/>
          </a:p>
        </p:txBody>
      </p:sp>
      <p:pic>
        <p:nvPicPr>
          <p:cNvPr id="5" name="Picture 4"/>
          <p:cNvPicPr>
            <a:picLocks noChangeAspect="1"/>
          </p:cNvPicPr>
          <p:nvPr/>
        </p:nvPicPr>
        <p:blipFill>
          <a:blip r:embed="rId3">
            <a:clrChange>
              <a:clrFrom>
                <a:srgbClr val="E6E6E6"/>
              </a:clrFrom>
              <a:clrTo>
                <a:srgbClr val="E6E6E6">
                  <a:alpha val="0"/>
                </a:srgbClr>
              </a:clrTo>
            </a:clrChange>
          </a:blip>
          <a:stretch>
            <a:fillRect/>
          </a:stretch>
        </p:blipFill>
        <p:spPr>
          <a:xfrm>
            <a:off x="9265293" y="4724447"/>
            <a:ext cx="1510324" cy="1510324"/>
          </a:xfrm>
          <a:prstGeom prst="rect">
            <a:avLst/>
          </a:prstGeom>
        </p:spPr>
      </p:pic>
    </p:spTree>
    <p:extLst>
      <p:ext uri="{BB962C8B-B14F-4D97-AF65-F5344CB8AC3E}">
        <p14:creationId xmlns:p14="http://schemas.microsoft.com/office/powerpoint/2010/main" val="43786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9768"/>
            <a:ext cx="8596668" cy="1320800"/>
          </a:xfrm>
        </p:spPr>
        <p:txBody>
          <a:bodyPr>
            <a:normAutofit/>
          </a:bodyPr>
          <a:lstStyle/>
          <a:p>
            <a:r>
              <a:rPr lang="en-US" sz="3200" dirty="0" smtClean="0"/>
              <a:t/>
            </a:r>
            <a:br>
              <a:rPr lang="en-US" sz="3200" dirty="0" smtClean="0"/>
            </a:br>
            <a:r>
              <a:rPr lang="en-US" sz="3200" dirty="0" smtClean="0"/>
              <a:t>Learning Objectives for this Module</a:t>
            </a:r>
            <a:endParaRPr lang="en-US" sz="3200" dirty="0"/>
          </a:p>
        </p:txBody>
      </p:sp>
      <p:sp>
        <p:nvSpPr>
          <p:cNvPr id="3" name="Content Placeholder 2"/>
          <p:cNvSpPr>
            <a:spLocks noGrp="1"/>
          </p:cNvSpPr>
          <p:nvPr>
            <p:ph idx="1"/>
          </p:nvPr>
        </p:nvSpPr>
        <p:spPr>
          <a:xfrm>
            <a:off x="677333" y="1413257"/>
            <a:ext cx="10948609" cy="3880773"/>
          </a:xfrm>
        </p:spPr>
        <p:txBody>
          <a:bodyPr>
            <a:noAutofit/>
          </a:bodyPr>
          <a:lstStyle/>
          <a:p>
            <a:r>
              <a:rPr lang="en-US" dirty="0" smtClean="0">
                <a:solidFill>
                  <a:schemeClr val="tx1"/>
                </a:solidFill>
              </a:rPr>
              <a:t>Topic 2.1: Developing your Elevator Pitch</a:t>
            </a:r>
          </a:p>
          <a:p>
            <a:pPr lvl="1"/>
            <a:r>
              <a:rPr lang="en-US" sz="1800" dirty="0">
                <a:solidFill>
                  <a:schemeClr val="tx1"/>
                </a:solidFill>
              </a:rPr>
              <a:t>Students will understand how to create compelling “elevator pitch” to give their audience a short and attention-grabbing introduction to their app.</a:t>
            </a:r>
          </a:p>
          <a:p>
            <a:pPr lvl="1"/>
            <a:r>
              <a:rPr lang="en-US" sz="1800" dirty="0">
                <a:solidFill>
                  <a:schemeClr val="tx1"/>
                </a:solidFill>
              </a:rPr>
              <a:t>Students will practice delivering their pitch, receiving feedback, and incorporating feedback to improve their pitch.</a:t>
            </a:r>
          </a:p>
          <a:p>
            <a:pPr lvl="1"/>
            <a:endParaRPr lang="en-US" sz="1800" dirty="0" smtClean="0">
              <a:solidFill>
                <a:schemeClr val="tx1"/>
              </a:solidFill>
            </a:endParaRPr>
          </a:p>
          <a:p>
            <a:r>
              <a:rPr lang="en-US" dirty="0" smtClean="0">
                <a:solidFill>
                  <a:schemeClr val="tx1"/>
                </a:solidFill>
              </a:rPr>
              <a:t>Topic 2.2: Techniques for Effective Public Speaking </a:t>
            </a:r>
          </a:p>
          <a:p>
            <a:pPr lvl="1"/>
            <a:r>
              <a:rPr lang="en-US" sz="1800" dirty="0" smtClean="0">
                <a:solidFill>
                  <a:schemeClr val="tx1"/>
                </a:solidFill>
              </a:rPr>
              <a:t>Students will learn techniques to effectively deliver their pitch, including managing energy, voice techniques, and body language.</a:t>
            </a:r>
          </a:p>
          <a:p>
            <a:pPr lvl="2"/>
            <a:endParaRPr lang="en-US" sz="1800" dirty="0">
              <a:solidFill>
                <a:schemeClr val="tx1"/>
              </a:solidFill>
            </a:endParaRPr>
          </a:p>
          <a:p>
            <a:pPr lvl="1"/>
            <a:endParaRPr lang="en-US" sz="1800" dirty="0" smtClean="0"/>
          </a:p>
        </p:txBody>
      </p:sp>
    </p:spTree>
    <p:extLst>
      <p:ext uri="{BB962C8B-B14F-4D97-AF65-F5344CB8AC3E}">
        <p14:creationId xmlns:p14="http://schemas.microsoft.com/office/powerpoint/2010/main" val="2352931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Presentation Examples: </a:t>
            </a:r>
            <a:r>
              <a:rPr lang="en-US" dirty="0" err="1" smtClean="0"/>
              <a:t>TedxTeen</a:t>
            </a:r>
            <a:endParaRPr lang="en-US" dirty="0"/>
          </a:p>
        </p:txBody>
      </p:sp>
      <p:sp>
        <p:nvSpPr>
          <p:cNvPr id="3" name="Content Placeholder 2"/>
          <p:cNvSpPr>
            <a:spLocks noGrp="1"/>
          </p:cNvSpPr>
          <p:nvPr>
            <p:ph idx="1"/>
          </p:nvPr>
        </p:nvSpPr>
        <p:spPr>
          <a:xfrm>
            <a:off x="609600" y="1409700"/>
            <a:ext cx="6297612" cy="3880773"/>
          </a:xfrm>
        </p:spPr>
        <p:txBody>
          <a:bodyPr/>
          <a:lstStyle/>
          <a:p>
            <a:pPr marL="0" indent="0">
              <a:buNone/>
            </a:pPr>
            <a:r>
              <a:rPr lang="en-US" i="1" dirty="0" err="1" smtClean="0">
                <a:solidFill>
                  <a:schemeClr val="tx1"/>
                </a:solidFill>
                <a:hlinkClick r:id="rId3"/>
              </a:rPr>
              <a:t>TEDxTeen</a:t>
            </a:r>
            <a:r>
              <a:rPr lang="en-US" dirty="0" smtClean="0">
                <a:solidFill>
                  <a:schemeClr val="tx1"/>
                </a:solidFill>
              </a:rPr>
              <a:t> is an independently organized speaker series hosted by local communities worldwide, providing a platform for teens to share their stories and spark conversation on an issue or problem.</a:t>
            </a:r>
          </a:p>
          <a:p>
            <a:pPr marL="0" indent="0">
              <a:buNone/>
            </a:pPr>
            <a:endParaRPr lang="en-US" dirty="0" smtClean="0">
              <a:solidFill>
                <a:schemeClr val="tx1"/>
              </a:solidFill>
            </a:endParaRPr>
          </a:p>
          <a:p>
            <a:pPr marL="0" indent="0">
              <a:buNone/>
            </a:pPr>
            <a:r>
              <a:rPr lang="en-US" dirty="0" smtClean="0">
                <a:solidFill>
                  <a:schemeClr val="tx1"/>
                </a:solidFill>
              </a:rPr>
              <a:t>Watch these examples of attention grabbing speeches:</a:t>
            </a:r>
          </a:p>
          <a:p>
            <a:r>
              <a:rPr lang="en-US" i="1" dirty="0" smtClean="0">
                <a:solidFill>
                  <a:schemeClr val="tx1"/>
                </a:solidFill>
                <a:hlinkClick r:id="rId4"/>
              </a:rPr>
              <a:t>Picture this peace</a:t>
            </a:r>
            <a:r>
              <a:rPr lang="en-US" dirty="0" smtClean="0">
                <a:solidFill>
                  <a:schemeClr val="tx1"/>
                </a:solidFill>
              </a:rPr>
              <a:t>, Sophie </a:t>
            </a:r>
            <a:r>
              <a:rPr lang="en-US" dirty="0" err="1" smtClean="0">
                <a:solidFill>
                  <a:schemeClr val="tx1"/>
                </a:solidFill>
              </a:rPr>
              <a:t>Umazi</a:t>
            </a:r>
            <a:endParaRPr lang="en-US" dirty="0" smtClean="0">
              <a:solidFill>
                <a:schemeClr val="tx1"/>
              </a:solidFill>
              <a:hlinkClick r:id="rId5"/>
            </a:endParaRPr>
          </a:p>
          <a:p>
            <a:r>
              <a:rPr lang="en-US" i="1" dirty="0" smtClean="0">
                <a:solidFill>
                  <a:schemeClr val="tx1"/>
                </a:solidFill>
                <a:hlinkClick r:id="rId5"/>
              </a:rPr>
              <a:t>Breaking down the unknown</a:t>
            </a:r>
            <a:r>
              <a:rPr lang="en-US" dirty="0" smtClean="0">
                <a:solidFill>
                  <a:schemeClr val="tx1"/>
                </a:solidFill>
              </a:rPr>
              <a:t>, Angela Zhang</a:t>
            </a:r>
          </a:p>
          <a:p>
            <a:r>
              <a:rPr lang="en-US" i="1" dirty="0" smtClean="0">
                <a:solidFill>
                  <a:schemeClr val="tx1"/>
                </a:solidFill>
                <a:hlinkClick r:id="rId6"/>
              </a:rPr>
              <a:t>Learning to fail</a:t>
            </a:r>
            <a:r>
              <a:rPr lang="en-US" dirty="0" smtClean="0">
                <a:solidFill>
                  <a:schemeClr val="tx1"/>
                </a:solidFill>
              </a:rPr>
              <a:t>, Tara Suri &amp; </a:t>
            </a:r>
            <a:r>
              <a:rPr lang="en-US" dirty="0" err="1" smtClean="0">
                <a:solidFill>
                  <a:schemeClr val="tx1"/>
                </a:solidFill>
              </a:rPr>
              <a:t>Niha</a:t>
            </a:r>
            <a:r>
              <a:rPr lang="en-US" dirty="0" smtClean="0">
                <a:solidFill>
                  <a:schemeClr val="tx1"/>
                </a:solidFill>
              </a:rPr>
              <a:t> Jain</a:t>
            </a:r>
          </a:p>
        </p:txBody>
      </p:sp>
      <p:sp>
        <p:nvSpPr>
          <p:cNvPr id="6" name="AutoShape 4" descr="Image result for tedxte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http://brookswoodsecondary.com/wp-content/uploads/2015/01/tedxteen.jpg">
            <a:hlinkClick r:id="rId3"/>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9002" y="1643865"/>
            <a:ext cx="3810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795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It’s Your Turn! Additional Pitching Activities</a:t>
            </a:r>
            <a:endParaRPr lang="en-US" dirty="0"/>
          </a:p>
        </p:txBody>
      </p:sp>
      <p:sp>
        <p:nvSpPr>
          <p:cNvPr id="3" name="Content Placeholder 2"/>
          <p:cNvSpPr>
            <a:spLocks noGrp="1"/>
          </p:cNvSpPr>
          <p:nvPr>
            <p:ph idx="1"/>
          </p:nvPr>
        </p:nvSpPr>
        <p:spPr>
          <a:xfrm>
            <a:off x="609599" y="1409700"/>
            <a:ext cx="11092666" cy="5063019"/>
          </a:xfrm>
        </p:spPr>
        <p:txBody>
          <a:bodyPr>
            <a:normAutofit/>
          </a:bodyPr>
          <a:lstStyle/>
          <a:p>
            <a:pPr marL="0" indent="0">
              <a:buNone/>
            </a:pPr>
            <a:r>
              <a:rPr lang="en-US" dirty="0" smtClean="0">
                <a:solidFill>
                  <a:schemeClr val="tx1"/>
                </a:solidFill>
              </a:rPr>
              <a:t>Practice what you’ve learned in this module with the following exercises:</a:t>
            </a:r>
          </a:p>
          <a:p>
            <a:pPr marL="0" indent="0">
              <a:buNone/>
            </a:pPr>
            <a:endParaRPr lang="en-US" b="1" i="1" dirty="0" smtClean="0">
              <a:solidFill>
                <a:schemeClr val="tx1"/>
              </a:solidFill>
            </a:endParaRPr>
          </a:p>
          <a:p>
            <a:r>
              <a:rPr lang="en-US" b="1" i="1" dirty="0" smtClean="0">
                <a:solidFill>
                  <a:schemeClr val="tx1"/>
                </a:solidFill>
              </a:rPr>
              <a:t>Sticky Messages</a:t>
            </a:r>
            <a:r>
              <a:rPr lang="en-US" dirty="0" smtClean="0">
                <a:solidFill>
                  <a:schemeClr val="tx1"/>
                </a:solidFill>
              </a:rPr>
              <a:t>: Learn how to present a compelling story</a:t>
            </a:r>
          </a:p>
          <a:p>
            <a:pPr marL="685800" lvl="1"/>
            <a:r>
              <a:rPr lang="en-US" dirty="0" smtClean="0">
                <a:solidFill>
                  <a:schemeClr val="tx1"/>
                </a:solidFill>
              </a:rPr>
              <a:t>In this activity, your team will pair up to create </a:t>
            </a:r>
            <a:r>
              <a:rPr lang="en-US" dirty="0">
                <a:solidFill>
                  <a:schemeClr val="tx1"/>
                </a:solidFill>
              </a:rPr>
              <a:t>and practice articulating quick pitches to not only explain </a:t>
            </a:r>
            <a:r>
              <a:rPr lang="en-US" dirty="0" smtClean="0">
                <a:solidFill>
                  <a:schemeClr val="tx1"/>
                </a:solidFill>
              </a:rPr>
              <a:t>one’s idea</a:t>
            </a:r>
            <a:r>
              <a:rPr lang="en-US" dirty="0">
                <a:solidFill>
                  <a:schemeClr val="tx1"/>
                </a:solidFill>
              </a:rPr>
              <a:t>, but also </a:t>
            </a:r>
            <a:r>
              <a:rPr lang="en-US" dirty="0" smtClean="0">
                <a:solidFill>
                  <a:schemeClr val="tx1"/>
                </a:solidFill>
              </a:rPr>
              <a:t>hone in to generate </a:t>
            </a:r>
            <a:r>
              <a:rPr lang="en-US" dirty="0">
                <a:solidFill>
                  <a:schemeClr val="tx1"/>
                </a:solidFill>
              </a:rPr>
              <a:t>interest and investment.</a:t>
            </a:r>
          </a:p>
          <a:p>
            <a:endParaRPr lang="en-US" i="1" dirty="0" smtClean="0">
              <a:solidFill>
                <a:schemeClr val="tx1"/>
              </a:solidFill>
            </a:endParaRPr>
          </a:p>
          <a:p>
            <a:r>
              <a:rPr lang="en-US" b="1" i="1" dirty="0" smtClean="0">
                <a:solidFill>
                  <a:schemeClr val="tx1"/>
                </a:solidFill>
              </a:rPr>
              <a:t>Community Panel</a:t>
            </a:r>
            <a:r>
              <a:rPr lang="en-US" dirty="0" smtClean="0">
                <a:solidFill>
                  <a:schemeClr val="tx1"/>
                </a:solidFill>
              </a:rPr>
              <a:t>: Practice pitching in front of a mock panel of judges</a:t>
            </a:r>
          </a:p>
          <a:p>
            <a:pPr marL="685800" lvl="1"/>
            <a:r>
              <a:rPr lang="en-US" dirty="0">
                <a:solidFill>
                  <a:schemeClr val="tx1"/>
                </a:solidFill>
              </a:rPr>
              <a:t>In this activity, teams will be practicing and refining panel </a:t>
            </a:r>
            <a:r>
              <a:rPr lang="en-US" dirty="0" smtClean="0">
                <a:solidFill>
                  <a:schemeClr val="tx1"/>
                </a:solidFill>
              </a:rPr>
              <a:t>presentations, </a:t>
            </a:r>
            <a:r>
              <a:rPr lang="en-US" dirty="0">
                <a:solidFill>
                  <a:schemeClr val="tx1"/>
                </a:solidFill>
              </a:rPr>
              <a:t>giving and receiving feedback, and experiencing the role of the </a:t>
            </a:r>
            <a:r>
              <a:rPr lang="en-US" dirty="0" smtClean="0">
                <a:solidFill>
                  <a:schemeClr val="tx1"/>
                </a:solidFill>
              </a:rPr>
              <a:t>panelist.</a:t>
            </a:r>
          </a:p>
          <a:p>
            <a:pPr marL="400050" lvl="1" indent="0">
              <a:buNone/>
            </a:pPr>
            <a:endParaRPr lang="en-US" dirty="0">
              <a:solidFill>
                <a:schemeClr val="tx1"/>
              </a:solidFill>
            </a:endParaRPr>
          </a:p>
          <a:p>
            <a:pPr marL="0" indent="0">
              <a:buNone/>
            </a:pPr>
            <a:r>
              <a:rPr lang="en-US" dirty="0" smtClean="0">
                <a:solidFill>
                  <a:schemeClr val="tx1"/>
                </a:solidFill>
              </a:rPr>
              <a:t>Refer to [Coach Notes] for detailed instructions on these activities.</a:t>
            </a:r>
          </a:p>
          <a:p>
            <a:pPr marL="0" indent="0">
              <a:buNone/>
            </a:pPr>
            <a:endParaRPr lang="en-US" dirty="0" smtClean="0">
              <a:solidFill>
                <a:schemeClr val="tx1"/>
              </a:solidFill>
            </a:endParaRPr>
          </a:p>
          <a:p>
            <a:pPr marL="0" indent="0">
              <a:buNone/>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585452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Topic 2.1: Developing your Elevator Pitch </a:t>
            </a:r>
            <a:endParaRPr lang="en-US" sz="3200" dirty="0"/>
          </a:p>
        </p:txBody>
      </p:sp>
      <p:sp>
        <p:nvSpPr>
          <p:cNvPr id="3" name="Content Placeholder 2"/>
          <p:cNvSpPr>
            <a:spLocks noGrp="1"/>
          </p:cNvSpPr>
          <p:nvPr>
            <p:ph idx="1"/>
          </p:nvPr>
        </p:nvSpPr>
        <p:spPr>
          <a:xfrm>
            <a:off x="609599" y="1409700"/>
            <a:ext cx="8010419" cy="3880773"/>
          </a:xfrm>
        </p:spPr>
        <p:txBody>
          <a:bodyPr>
            <a:normAutofit/>
          </a:bodyPr>
          <a:lstStyle/>
          <a:p>
            <a:pPr marL="0" indent="0">
              <a:buNone/>
            </a:pPr>
            <a:r>
              <a:rPr lang="en-US" dirty="0" smtClean="0">
                <a:solidFill>
                  <a:schemeClr val="tx1"/>
                </a:solidFill>
              </a:rPr>
              <a:t>This module is designed to familiarize you with the concept of pitching, review examples of pitches given by entrepreneurs, and practice giving your own pitches.</a:t>
            </a:r>
          </a:p>
          <a:p>
            <a:pPr marL="0" indent="0">
              <a:buNone/>
            </a:pPr>
            <a:endParaRPr lang="en-US" dirty="0">
              <a:solidFill>
                <a:schemeClr val="tx1"/>
              </a:solidFill>
            </a:endParaRPr>
          </a:p>
          <a:p>
            <a:pPr marL="0" indent="0">
              <a:buNone/>
            </a:pPr>
            <a:r>
              <a:rPr lang="en-US" dirty="0" smtClean="0">
                <a:solidFill>
                  <a:schemeClr val="tx1"/>
                </a:solidFill>
              </a:rPr>
              <a:t>Module outline:</a:t>
            </a:r>
          </a:p>
          <a:p>
            <a:r>
              <a:rPr lang="en-US" dirty="0" smtClean="0">
                <a:solidFill>
                  <a:schemeClr val="tx1"/>
                </a:solidFill>
              </a:rPr>
              <a:t>What is an elevator pitch?</a:t>
            </a:r>
          </a:p>
          <a:p>
            <a:r>
              <a:rPr lang="en-US" dirty="0" smtClean="0">
                <a:solidFill>
                  <a:schemeClr val="tx1"/>
                </a:solidFill>
              </a:rPr>
              <a:t>Video example: </a:t>
            </a:r>
            <a:r>
              <a:rPr lang="en-US" i="1" dirty="0" smtClean="0">
                <a:solidFill>
                  <a:schemeClr val="tx1"/>
                </a:solidFill>
              </a:rPr>
              <a:t>Dial 1298</a:t>
            </a:r>
          </a:p>
          <a:p>
            <a:r>
              <a:rPr lang="en-US" dirty="0" smtClean="0">
                <a:solidFill>
                  <a:schemeClr val="tx1"/>
                </a:solidFill>
              </a:rPr>
              <a:t>Planning for your elevator pitch</a:t>
            </a:r>
          </a:p>
          <a:p>
            <a:r>
              <a:rPr lang="en-US" i="1" dirty="0" smtClean="0">
                <a:solidFill>
                  <a:schemeClr val="tx1"/>
                </a:solidFill>
              </a:rPr>
              <a:t>Speed Pitches </a:t>
            </a:r>
            <a:r>
              <a:rPr lang="en-US" dirty="0" smtClean="0">
                <a:solidFill>
                  <a:schemeClr val="tx1"/>
                </a:solidFill>
              </a:rPr>
              <a:t>activity</a:t>
            </a:r>
          </a:p>
          <a:p>
            <a:r>
              <a:rPr lang="en-US" dirty="0" smtClean="0">
                <a:solidFill>
                  <a:schemeClr val="tx1"/>
                </a:solidFill>
              </a:rPr>
              <a:t>More examples: Shark Tank</a:t>
            </a:r>
          </a:p>
          <a:p>
            <a:pPr marL="0" indent="0">
              <a:buNone/>
            </a:pPr>
            <a:endParaRPr lang="en-US" dirty="0">
              <a:solidFill>
                <a:schemeClr val="tx1"/>
              </a:solidFill>
            </a:endParaRPr>
          </a:p>
          <a:p>
            <a:pPr marL="457200" lvl="1" indent="0">
              <a:buNone/>
            </a:pPr>
            <a:endParaRPr lang="en-US" sz="1800" dirty="0">
              <a:solidFill>
                <a:schemeClr val="tx1"/>
              </a:solidFill>
            </a:endParaRPr>
          </a:p>
          <a:p>
            <a:endParaRPr lang="en-US" dirty="0"/>
          </a:p>
        </p:txBody>
      </p:sp>
      <p:pic>
        <p:nvPicPr>
          <p:cNvPr id="7" name="Picture 6"/>
          <p:cNvPicPr>
            <a:picLocks noChangeAspect="1"/>
          </p:cNvPicPr>
          <p:nvPr/>
        </p:nvPicPr>
        <p:blipFill>
          <a:blip r:embed="rId3">
            <a:clrChange>
              <a:clrFrom>
                <a:srgbClr val="E6E6E6"/>
              </a:clrFrom>
              <a:clrTo>
                <a:srgbClr val="E6E6E6">
                  <a:alpha val="0"/>
                </a:srgbClr>
              </a:clrTo>
            </a:clrChange>
          </a:blip>
          <a:stretch>
            <a:fillRect/>
          </a:stretch>
        </p:blipFill>
        <p:spPr>
          <a:xfrm>
            <a:off x="8054802" y="2130886"/>
            <a:ext cx="2438400" cy="2438400"/>
          </a:xfrm>
          <a:prstGeom prst="rect">
            <a:avLst/>
          </a:prstGeom>
        </p:spPr>
      </p:pic>
    </p:spTree>
    <p:extLst>
      <p:ext uri="{BB962C8B-B14F-4D97-AF65-F5344CB8AC3E}">
        <p14:creationId xmlns:p14="http://schemas.microsoft.com/office/powerpoint/2010/main" val="589486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What is an Elevator Pitch? </a:t>
            </a:r>
            <a:endParaRPr lang="en-US" sz="3200" dirty="0"/>
          </a:p>
        </p:txBody>
      </p:sp>
      <p:sp>
        <p:nvSpPr>
          <p:cNvPr id="3" name="Content Placeholder 2"/>
          <p:cNvSpPr>
            <a:spLocks noGrp="1"/>
          </p:cNvSpPr>
          <p:nvPr>
            <p:ph idx="1"/>
          </p:nvPr>
        </p:nvSpPr>
        <p:spPr>
          <a:xfrm>
            <a:off x="609599" y="1409700"/>
            <a:ext cx="10044701" cy="3880773"/>
          </a:xfrm>
        </p:spPr>
        <p:txBody>
          <a:bodyPr>
            <a:noAutofit/>
          </a:bodyPr>
          <a:lstStyle/>
          <a:p>
            <a:pPr marL="0" indent="0">
              <a:buNone/>
            </a:pPr>
            <a:r>
              <a:rPr lang="en-US" dirty="0" smtClean="0">
                <a:solidFill>
                  <a:schemeClr val="tx1"/>
                </a:solidFill>
              </a:rPr>
              <a:t>An </a:t>
            </a:r>
            <a:r>
              <a:rPr lang="en-US" b="1" dirty="0" smtClean="0">
                <a:solidFill>
                  <a:schemeClr val="tx1"/>
                </a:solidFill>
              </a:rPr>
              <a:t>elevator pitch </a:t>
            </a:r>
            <a:r>
              <a:rPr lang="en-US" dirty="0" smtClean="0">
                <a:solidFill>
                  <a:schemeClr val="tx1"/>
                </a:solidFill>
              </a:rPr>
              <a:t>is a brief introduction to your business idea designed to get the listener interested in learning more. </a:t>
            </a:r>
          </a:p>
          <a:p>
            <a:pPr marL="0" indent="0">
              <a:buNone/>
            </a:pPr>
            <a:r>
              <a:rPr lang="en-US" dirty="0" smtClean="0">
                <a:solidFill>
                  <a:schemeClr val="tx1"/>
                </a:solidFill>
              </a:rPr>
              <a:t>Elevator pitches are meant to be </a:t>
            </a:r>
            <a:r>
              <a:rPr lang="en-US" b="1" dirty="0" smtClean="0">
                <a:solidFill>
                  <a:schemeClr val="tx1"/>
                </a:solidFill>
              </a:rPr>
              <a:t>short</a:t>
            </a:r>
            <a:r>
              <a:rPr lang="en-US" dirty="0" smtClean="0">
                <a:solidFill>
                  <a:schemeClr val="tx1"/>
                </a:solidFill>
              </a:rPr>
              <a:t>! The name comes from the goal of explaining your idea to a fellow elevator passenger in the time it takes to enter an elevator on the ground floor of a building and finish the pitch before exiting the elevator on another floor.</a:t>
            </a:r>
          </a:p>
          <a:p>
            <a:pPr marL="0" indent="0">
              <a:buNone/>
            </a:pPr>
            <a:endParaRPr lang="en-US" dirty="0" smtClean="0">
              <a:solidFill>
                <a:schemeClr val="tx1"/>
              </a:solidFill>
            </a:endParaRPr>
          </a:p>
          <a:p>
            <a:r>
              <a:rPr lang="en-US" b="1" dirty="0" smtClean="0">
                <a:solidFill>
                  <a:schemeClr val="tx1"/>
                </a:solidFill>
              </a:rPr>
              <a:t>Why </a:t>
            </a:r>
            <a:r>
              <a:rPr lang="en-US" b="1" dirty="0">
                <a:solidFill>
                  <a:schemeClr val="tx1"/>
                </a:solidFill>
              </a:rPr>
              <a:t>is pitching important?</a:t>
            </a:r>
          </a:p>
          <a:p>
            <a:pPr marL="457200" lvl="1" indent="0">
              <a:buNone/>
            </a:pPr>
            <a:r>
              <a:rPr lang="en-US" dirty="0">
                <a:solidFill>
                  <a:schemeClr val="tx1"/>
                </a:solidFill>
              </a:rPr>
              <a:t>Getting comfortable talking about your idea is an important step in gaining support in your community. </a:t>
            </a:r>
            <a:r>
              <a:rPr lang="en-US" dirty="0" smtClean="0">
                <a:solidFill>
                  <a:schemeClr val="tx1"/>
                </a:solidFill>
              </a:rPr>
              <a:t>The </a:t>
            </a:r>
            <a:r>
              <a:rPr lang="en-US" dirty="0">
                <a:solidFill>
                  <a:schemeClr val="tx1"/>
                </a:solidFill>
              </a:rPr>
              <a:t>process of refining your elevator pitch can also help to illustrate flaws or gaps in the app idea</a:t>
            </a:r>
            <a:r>
              <a:rPr lang="en-US" dirty="0" smtClean="0">
                <a:solidFill>
                  <a:schemeClr val="tx1"/>
                </a:solidFill>
              </a:rPr>
              <a:t>.</a:t>
            </a:r>
          </a:p>
          <a:p>
            <a:pPr indent="-285750"/>
            <a:r>
              <a:rPr lang="en-US" b="1" dirty="0" smtClean="0">
                <a:solidFill>
                  <a:schemeClr val="tx1"/>
                </a:solidFill>
              </a:rPr>
              <a:t>How can you learn to deliver a great pitch?</a:t>
            </a:r>
          </a:p>
          <a:p>
            <a:pPr marL="457200" lvl="1" indent="0">
              <a:buNone/>
            </a:pPr>
            <a:r>
              <a:rPr lang="en-US" dirty="0" smtClean="0">
                <a:solidFill>
                  <a:schemeClr val="tx1"/>
                </a:solidFill>
              </a:rPr>
              <a:t>Practice, practice, practice! Look </a:t>
            </a:r>
            <a:r>
              <a:rPr lang="en-US" dirty="0">
                <a:solidFill>
                  <a:schemeClr val="tx1"/>
                </a:solidFill>
              </a:rPr>
              <a:t>for opportunities to tell the story of your app to get feedback and begin to mobilize </a:t>
            </a:r>
            <a:r>
              <a:rPr lang="en-US" dirty="0" smtClean="0">
                <a:solidFill>
                  <a:schemeClr val="tx1"/>
                </a:solidFill>
              </a:rPr>
              <a:t>support. This module will show examples and provide exercises to get you started.</a:t>
            </a:r>
            <a:endParaRPr lang="en-US" dirty="0">
              <a:solidFill>
                <a:schemeClr val="tx1"/>
              </a:solidFill>
            </a:endParaRPr>
          </a:p>
          <a:p>
            <a:pPr marL="0" lvl="0" indent="0">
              <a:buNone/>
            </a:pPr>
            <a:endParaRPr lang="en-US" dirty="0">
              <a:solidFill>
                <a:schemeClr val="tx1"/>
              </a:solidFill>
            </a:endParaRPr>
          </a:p>
          <a:p>
            <a:pPr marL="0" indent="0">
              <a:buNone/>
            </a:pPr>
            <a:endParaRPr lang="en-US" dirty="0">
              <a:solidFill>
                <a:schemeClr val="tx1"/>
              </a:solidFill>
            </a:endParaRPr>
          </a:p>
        </p:txBody>
      </p:sp>
    </p:spTree>
    <p:extLst>
      <p:ext uri="{BB962C8B-B14F-4D97-AF65-F5344CB8AC3E}">
        <p14:creationId xmlns:p14="http://schemas.microsoft.com/office/powerpoint/2010/main" val="2590038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
          <p:cNvSpPr>
            <a:spLocks/>
          </p:cNvSpPr>
          <p:nvPr/>
        </p:nvSpPr>
        <p:spPr bwMode="auto">
          <a:xfrm>
            <a:off x="609600" y="1409700"/>
            <a:ext cx="10804917" cy="1723429"/>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lIns="91440" tIns="45720" rIns="91440" bIns="45720" rtlCol="0">
            <a:noAutofit/>
          </a:bodyPr>
          <a:lstStyle/>
          <a:p>
            <a:pPr defTabSz="457200">
              <a:spcBef>
                <a:spcPts val="1000"/>
              </a:spcBef>
              <a:buClr>
                <a:schemeClr val="accent1"/>
              </a:buClr>
              <a:buSzPct val="80000"/>
              <a:buFont typeface="Wingdings 3" charset="2"/>
              <a:buNone/>
            </a:pPr>
            <a:r>
              <a:rPr lang="en-US" altLang="en-US" dirty="0">
                <a:sym typeface="Chaparral Pro" charset="0"/>
              </a:rPr>
              <a:t>This is a short video </a:t>
            </a:r>
            <a:r>
              <a:rPr lang="en-US" altLang="en-US" dirty="0" smtClean="0">
                <a:sym typeface="Chaparral Pro" charset="0"/>
              </a:rPr>
              <a:t>introducing </a:t>
            </a:r>
            <a:r>
              <a:rPr lang="en-US" altLang="en-US" i="1" dirty="0" smtClean="0">
                <a:sym typeface="Chaparral Pro" charset="0"/>
              </a:rPr>
              <a:t>Dial 1298</a:t>
            </a:r>
            <a:r>
              <a:rPr lang="en-US" altLang="en-US" dirty="0" smtClean="0">
                <a:sym typeface="Chaparral Pro" charset="0"/>
              </a:rPr>
              <a:t>, a </a:t>
            </a:r>
            <a:r>
              <a:rPr lang="en-US" altLang="en-US" dirty="0">
                <a:sym typeface="Chaparral Pro" charset="0"/>
              </a:rPr>
              <a:t>non-profit ambulance service in India. </a:t>
            </a:r>
            <a:endParaRPr lang="en-US" altLang="en-US" dirty="0" smtClean="0">
              <a:sym typeface="Chaparral Pro" charset="0"/>
            </a:endParaRPr>
          </a:p>
          <a:p>
            <a:pPr defTabSz="457200">
              <a:spcBef>
                <a:spcPts val="1000"/>
              </a:spcBef>
              <a:buClr>
                <a:schemeClr val="accent1"/>
              </a:buClr>
              <a:buSzPct val="80000"/>
              <a:buFont typeface="Wingdings 3" charset="2"/>
              <a:buNone/>
            </a:pPr>
            <a:r>
              <a:rPr lang="en-US" altLang="en-US" dirty="0" smtClean="0">
                <a:sym typeface="Chaparral Pro" charset="0"/>
              </a:rPr>
              <a:t>As you watch the video, listen carefully to the entrepreneur’s pitch and make note of key points she presents. Click on the logo below to view the presentation.</a:t>
            </a:r>
            <a:endParaRPr lang="en-US" altLang="en-US" dirty="0">
              <a:sym typeface="Chaparral Pro" charset="0"/>
            </a:endParaRPr>
          </a:p>
        </p:txBody>
      </p:sp>
      <p:sp>
        <p:nvSpPr>
          <p:cNvPr id="6" name="Title 1"/>
          <p:cNvSpPr txBox="1">
            <a:spLocks/>
          </p:cNvSpPr>
          <p:nvPr/>
        </p:nvSpPr>
        <p:spPr>
          <a:xfrm>
            <a:off x="677334" y="6096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dirty="0" smtClean="0"/>
              <a:t>Video Example: </a:t>
            </a:r>
            <a:r>
              <a:rPr lang="en-US" altLang="en-US" sz="3200" dirty="0"/>
              <a:t>Dial 1298</a:t>
            </a:r>
            <a:endParaRPr lang="en-US" sz="3200" dirty="0"/>
          </a:p>
        </p:txBody>
      </p:sp>
      <p:pic>
        <p:nvPicPr>
          <p:cNvPr id="2050" name="Picture 2" descr="http://yourstory.in/wp-content/uploads/images/stories/Entrepreneurs/social/1298_logo.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0721" y="3248017"/>
            <a:ext cx="2505075" cy="2562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792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1"/>
          <p:cNvSpPr>
            <a:spLocks/>
          </p:cNvSpPr>
          <p:nvPr/>
        </p:nvSpPr>
        <p:spPr bwMode="auto">
          <a:xfrm>
            <a:off x="609600" y="1409700"/>
            <a:ext cx="9639181" cy="5953684"/>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lIns="91440" tIns="45720" rIns="91440" bIns="45720" rtlCol="0">
            <a:noAutofit/>
          </a:bodyPr>
          <a:lstStyle/>
          <a:p>
            <a:pPr defTabSz="457200">
              <a:spcBef>
                <a:spcPts val="1000"/>
              </a:spcBef>
              <a:buClr>
                <a:schemeClr val="accent1"/>
              </a:buClr>
              <a:buSzPct val="80000"/>
            </a:pPr>
            <a:r>
              <a:rPr lang="en-US" altLang="en-US" dirty="0" smtClean="0">
                <a:sym typeface="Chaparral Pro" charset="0"/>
              </a:rPr>
              <a:t>Did </a:t>
            </a:r>
            <a:r>
              <a:rPr lang="en-US" altLang="en-US" dirty="0" err="1" smtClean="0">
                <a:sym typeface="Chaparral Pro" charset="0"/>
              </a:rPr>
              <a:t>Sweta’s</a:t>
            </a:r>
            <a:r>
              <a:rPr lang="en-US" altLang="en-US" dirty="0" smtClean="0">
                <a:sym typeface="Chaparral Pro" charset="0"/>
              </a:rPr>
              <a:t> pitch make you want </a:t>
            </a:r>
            <a:r>
              <a:rPr lang="en-US" altLang="en-US" dirty="0">
                <a:sym typeface="Chaparral Pro" charset="0"/>
              </a:rPr>
              <a:t>to </a:t>
            </a:r>
            <a:r>
              <a:rPr lang="en-US" altLang="en-US" dirty="0" smtClean="0">
                <a:sym typeface="Chaparral Pro" charset="0"/>
              </a:rPr>
              <a:t>learn more about Dial 1298? Her pitch </a:t>
            </a:r>
            <a:r>
              <a:rPr lang="en-US" altLang="en-US" dirty="0">
                <a:sym typeface="Chaparral Pro" charset="0"/>
              </a:rPr>
              <a:t>is </a:t>
            </a:r>
            <a:r>
              <a:rPr lang="en-US" altLang="en-US" dirty="0" smtClean="0">
                <a:sym typeface="Chaparral Pro" charset="0"/>
              </a:rPr>
              <a:t>brief but covers most of the basic information a listener would want to know about the business.</a:t>
            </a:r>
            <a:endParaRPr lang="en-US" altLang="en-US" dirty="0">
              <a:sym typeface="Chaparral Pro" charset="0"/>
            </a:endParaRPr>
          </a:p>
          <a:p>
            <a:pPr defTabSz="457200">
              <a:spcBef>
                <a:spcPts val="1000"/>
              </a:spcBef>
              <a:buClr>
                <a:schemeClr val="accent1"/>
              </a:buClr>
              <a:buSzPct val="80000"/>
              <a:buFont typeface="Wingdings 3" charset="2"/>
              <a:buNone/>
            </a:pPr>
            <a:endParaRPr lang="en-US" altLang="en-US" dirty="0">
              <a:sym typeface="Chaparral Pro" charset="0"/>
            </a:endParaRPr>
          </a:p>
          <a:p>
            <a:pPr defTabSz="457200">
              <a:spcBef>
                <a:spcPts val="1000"/>
              </a:spcBef>
              <a:buClr>
                <a:schemeClr val="accent1"/>
              </a:buClr>
              <a:buSzPct val="80000"/>
              <a:buFont typeface="Wingdings 3" charset="2"/>
              <a:buNone/>
            </a:pPr>
            <a:r>
              <a:rPr lang="en-US" altLang="en-US" dirty="0">
                <a:sym typeface="Chaparral Pro" charset="0"/>
              </a:rPr>
              <a:t>Questions for </a:t>
            </a:r>
            <a:r>
              <a:rPr lang="en-US" altLang="en-US" dirty="0" smtClean="0">
                <a:sym typeface="Chaparral Pro" charset="0"/>
              </a:rPr>
              <a:t>team discussion:</a:t>
            </a:r>
            <a:endParaRPr lang="en-US" altLang="en-US" dirty="0">
              <a:sym typeface="Chaparral Pro" charset="0"/>
            </a:endParaRPr>
          </a:p>
          <a:p>
            <a:pPr marL="342900" indent="-342900" defTabSz="457200">
              <a:spcBef>
                <a:spcPts val="1000"/>
              </a:spcBef>
              <a:buClr>
                <a:schemeClr val="accent1"/>
              </a:buClr>
              <a:buSzPct val="80000"/>
              <a:buFont typeface="Wingdings 3" charset="2"/>
              <a:buChar char=""/>
            </a:pPr>
            <a:r>
              <a:rPr lang="en-US" altLang="en-US" dirty="0">
                <a:sym typeface="Chaparral Pro" charset="0"/>
              </a:rPr>
              <a:t>What is the problem addressed by the team?</a:t>
            </a:r>
          </a:p>
          <a:p>
            <a:pPr marL="342900" indent="-342900" defTabSz="457200">
              <a:spcBef>
                <a:spcPts val="1000"/>
              </a:spcBef>
              <a:buClr>
                <a:schemeClr val="accent1"/>
              </a:buClr>
              <a:buSzPct val="80000"/>
              <a:buFont typeface="Wingdings 3" charset="2"/>
              <a:buChar char=""/>
            </a:pPr>
            <a:r>
              <a:rPr lang="en-US" altLang="en-US" dirty="0">
                <a:sym typeface="Chaparral Pro" charset="0"/>
              </a:rPr>
              <a:t>What is the team’s solution? </a:t>
            </a:r>
          </a:p>
          <a:p>
            <a:pPr marL="342900" indent="-342900" defTabSz="457200">
              <a:spcBef>
                <a:spcPts val="1000"/>
              </a:spcBef>
              <a:buClr>
                <a:schemeClr val="accent1"/>
              </a:buClr>
              <a:buSzPct val="80000"/>
              <a:buFont typeface="Wingdings 3" charset="2"/>
              <a:buChar char=""/>
            </a:pPr>
            <a:r>
              <a:rPr lang="en-US" altLang="en-US" dirty="0">
                <a:sym typeface="Chaparral Pro" charset="0"/>
              </a:rPr>
              <a:t>How does Dial 1298 work? </a:t>
            </a:r>
          </a:p>
          <a:p>
            <a:pPr marL="342900" indent="-342900" defTabSz="457200">
              <a:spcBef>
                <a:spcPts val="1000"/>
              </a:spcBef>
              <a:buClr>
                <a:schemeClr val="accent1"/>
              </a:buClr>
              <a:buSzPct val="80000"/>
              <a:buFont typeface="Wingdings 3" charset="2"/>
              <a:buChar char=""/>
            </a:pPr>
            <a:r>
              <a:rPr lang="en-US" altLang="en-US" dirty="0">
                <a:sym typeface="Chaparral Pro" charset="0"/>
              </a:rPr>
              <a:t>How is Dial 1298 unique or different from current services? </a:t>
            </a:r>
          </a:p>
          <a:p>
            <a:pPr marL="342900" indent="-342900" defTabSz="457200">
              <a:spcBef>
                <a:spcPts val="1000"/>
              </a:spcBef>
              <a:buClr>
                <a:schemeClr val="accent1"/>
              </a:buClr>
              <a:buSzPct val="80000"/>
              <a:buFont typeface="Wingdings 3" charset="2"/>
              <a:buChar char=""/>
            </a:pPr>
            <a:r>
              <a:rPr lang="en-US" altLang="en-US" dirty="0">
                <a:sym typeface="Chaparral Pro" charset="0"/>
              </a:rPr>
              <a:t>What’s the team’s vision for the future? </a:t>
            </a:r>
          </a:p>
          <a:p>
            <a:pPr defTabSz="457200">
              <a:spcBef>
                <a:spcPts val="1000"/>
              </a:spcBef>
              <a:buClr>
                <a:schemeClr val="accent1"/>
              </a:buClr>
              <a:buSzPct val="80000"/>
              <a:buFont typeface="Wingdings 3" charset="2"/>
              <a:buNone/>
            </a:pPr>
            <a:endParaRPr lang="en-US" altLang="en-US" dirty="0" smtClean="0">
              <a:sym typeface="Chaparral Pro" charset="0"/>
            </a:endParaRPr>
          </a:p>
          <a:p>
            <a:pPr defTabSz="457200">
              <a:spcBef>
                <a:spcPts val="1000"/>
              </a:spcBef>
              <a:buClr>
                <a:schemeClr val="accent1"/>
              </a:buClr>
              <a:buSzPct val="80000"/>
              <a:buFont typeface="Wingdings 3" charset="2"/>
              <a:buNone/>
            </a:pPr>
            <a:r>
              <a:rPr lang="en-US" altLang="en-US" b="1" i="1" dirty="0" smtClean="0">
                <a:sym typeface="Chaparral Pro" charset="0"/>
              </a:rPr>
              <a:t>Replay! </a:t>
            </a:r>
            <a:r>
              <a:rPr lang="en-US" altLang="en-US" dirty="0" smtClean="0">
                <a:sym typeface="Chaparral Pro" charset="0"/>
              </a:rPr>
              <a:t>You may want to watch the video again to be sure to identify answers to the five questions above.</a:t>
            </a:r>
          </a:p>
          <a:p>
            <a:pPr defTabSz="457200">
              <a:spcBef>
                <a:spcPts val="1000"/>
              </a:spcBef>
              <a:buClr>
                <a:schemeClr val="accent1"/>
              </a:buClr>
              <a:buSzPct val="80000"/>
              <a:buFont typeface="Wingdings 3" charset="2"/>
              <a:buNone/>
            </a:pPr>
            <a:r>
              <a:rPr lang="en-US" altLang="en-US" dirty="0" smtClean="0">
                <a:sym typeface="Chaparral Pro" charset="0"/>
              </a:rPr>
              <a:t> </a:t>
            </a:r>
            <a:endParaRPr lang="en-US" altLang="en-US" dirty="0">
              <a:sym typeface="Chaparral Pro" charset="0"/>
            </a:endParaRPr>
          </a:p>
        </p:txBody>
      </p:sp>
      <p:sp>
        <p:nvSpPr>
          <p:cNvPr id="8" name="Title 1"/>
          <p:cNvSpPr txBox="1">
            <a:spLocks/>
          </p:cNvSpPr>
          <p:nvPr/>
        </p:nvSpPr>
        <p:spPr>
          <a:xfrm>
            <a:off x="677334" y="6096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Team Debrief: The</a:t>
            </a:r>
            <a:r>
              <a:rPr lang="en-US" sz="3200" i="1" dirty="0" smtClean="0"/>
              <a:t> Dial 1298 </a:t>
            </a:r>
            <a:r>
              <a:rPr lang="en-US" sz="3200" dirty="0" smtClean="0"/>
              <a:t>Pitch</a:t>
            </a:r>
            <a:endParaRPr lang="en-US" sz="3200" dirty="0"/>
          </a:p>
        </p:txBody>
      </p:sp>
      <p:pic>
        <p:nvPicPr>
          <p:cNvPr id="9" name="Picture 2" descr="http://yourstory.in/wp-content/uploads/images/stories/Entrepreneurs/social/1298_logo.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4887" y="2528023"/>
            <a:ext cx="1817064" cy="1858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668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Planning for your Elevator Pitch</a:t>
            </a:r>
            <a:endParaRPr lang="en-US" sz="3200" dirty="0"/>
          </a:p>
        </p:txBody>
      </p:sp>
      <p:sp>
        <p:nvSpPr>
          <p:cNvPr id="3" name="Content Placeholder 2"/>
          <p:cNvSpPr>
            <a:spLocks noGrp="1"/>
          </p:cNvSpPr>
          <p:nvPr>
            <p:ph idx="1"/>
          </p:nvPr>
        </p:nvSpPr>
        <p:spPr>
          <a:xfrm>
            <a:off x="609601" y="1409700"/>
            <a:ext cx="8770706" cy="4989606"/>
          </a:xfrm>
        </p:spPr>
        <p:txBody>
          <a:bodyPr>
            <a:noAutofit/>
          </a:bodyPr>
          <a:lstStyle/>
          <a:p>
            <a:pPr marL="0" indent="0">
              <a:buNone/>
            </a:pPr>
            <a:r>
              <a:rPr lang="en-US" sz="1500" dirty="0" smtClean="0">
                <a:solidFill>
                  <a:schemeClr val="tx1"/>
                </a:solidFill>
              </a:rPr>
              <a:t>Although an elevator pitch is short, it’s still important to carefully plan and practice what you will say.</a:t>
            </a:r>
            <a:r>
              <a:rPr lang="en-US" sz="1500" dirty="0">
                <a:solidFill>
                  <a:schemeClr val="tx1"/>
                </a:solidFill>
              </a:rPr>
              <a:t> </a:t>
            </a:r>
            <a:r>
              <a:rPr lang="en-US" sz="1500" dirty="0" smtClean="0">
                <a:solidFill>
                  <a:schemeClr val="tx1"/>
                </a:solidFill>
              </a:rPr>
              <a:t>This will allow you to focus on your audience instead of thinking about what to say next!</a:t>
            </a:r>
          </a:p>
          <a:p>
            <a:pPr marL="0" indent="0">
              <a:buNone/>
            </a:pPr>
            <a:endParaRPr lang="en-US" sz="1500" dirty="0" smtClean="0">
              <a:solidFill>
                <a:schemeClr val="tx1"/>
              </a:solidFill>
            </a:endParaRPr>
          </a:p>
          <a:p>
            <a:pPr marL="0" indent="0">
              <a:buNone/>
            </a:pPr>
            <a:r>
              <a:rPr lang="en-US" sz="1500" dirty="0" smtClean="0">
                <a:solidFill>
                  <a:schemeClr val="tx1"/>
                </a:solidFill>
              </a:rPr>
              <a:t>What </a:t>
            </a:r>
            <a:r>
              <a:rPr lang="en-US" sz="1500" dirty="0">
                <a:solidFill>
                  <a:schemeClr val="tx1"/>
                </a:solidFill>
              </a:rPr>
              <a:t>should you include in your elevator pitch?</a:t>
            </a:r>
            <a:endParaRPr lang="en-US" sz="1500" dirty="0" smtClean="0">
              <a:solidFill>
                <a:schemeClr val="tx1"/>
              </a:solidFill>
            </a:endParaRPr>
          </a:p>
          <a:p>
            <a:pPr lvl="1"/>
            <a:r>
              <a:rPr lang="en-US" sz="1500" b="1" dirty="0" smtClean="0">
                <a:solidFill>
                  <a:schemeClr val="tx1"/>
                </a:solidFill>
              </a:rPr>
              <a:t>Present the problem to be solved: </a:t>
            </a:r>
            <a:r>
              <a:rPr lang="en-US" sz="1500" dirty="0" smtClean="0">
                <a:solidFill>
                  <a:schemeClr val="tx1"/>
                </a:solidFill>
              </a:rPr>
              <a:t>Convince your audience that this is an issue that must be solved now. Describe the current problem impacts your customers. </a:t>
            </a:r>
          </a:p>
          <a:p>
            <a:pPr lvl="1"/>
            <a:r>
              <a:rPr lang="en-US" sz="1500" b="1" dirty="0" smtClean="0">
                <a:solidFill>
                  <a:schemeClr val="tx1"/>
                </a:solidFill>
              </a:rPr>
              <a:t>Provide a clear, succinct description of your solution</a:t>
            </a:r>
            <a:r>
              <a:rPr lang="en-US" sz="1500" dirty="0" smtClean="0">
                <a:solidFill>
                  <a:schemeClr val="tx1"/>
                </a:solidFill>
              </a:rPr>
              <a:t>: Create one strong, compelling sentence and describe your target market. </a:t>
            </a:r>
          </a:p>
          <a:p>
            <a:pPr lvl="1"/>
            <a:r>
              <a:rPr lang="en-US" sz="1500" b="1" dirty="0" smtClean="0">
                <a:solidFill>
                  <a:schemeClr val="tx1"/>
                </a:solidFill>
              </a:rPr>
              <a:t>Explain how it will work</a:t>
            </a:r>
            <a:r>
              <a:rPr lang="en-US" sz="1500" dirty="0" smtClean="0">
                <a:solidFill>
                  <a:schemeClr val="tx1"/>
                </a:solidFill>
              </a:rPr>
              <a:t>: Describe your solution and how your customers will use it.</a:t>
            </a:r>
          </a:p>
          <a:p>
            <a:pPr lvl="1"/>
            <a:r>
              <a:rPr lang="en-US" sz="1500" b="1" dirty="0" smtClean="0">
                <a:solidFill>
                  <a:schemeClr val="tx1"/>
                </a:solidFill>
              </a:rPr>
              <a:t>Make it stand out from the competition</a:t>
            </a:r>
            <a:r>
              <a:rPr lang="en-US" sz="1500" dirty="0" smtClean="0">
                <a:solidFill>
                  <a:schemeClr val="tx1"/>
                </a:solidFill>
              </a:rPr>
              <a:t>. What current </a:t>
            </a:r>
            <a:r>
              <a:rPr lang="en-US" sz="1500" dirty="0">
                <a:solidFill>
                  <a:schemeClr val="tx1"/>
                </a:solidFill>
              </a:rPr>
              <a:t>products or services</a:t>
            </a:r>
            <a:r>
              <a:rPr lang="en-US" sz="1500" dirty="0" smtClean="0">
                <a:solidFill>
                  <a:schemeClr val="tx1"/>
                </a:solidFill>
              </a:rPr>
              <a:t> exist, and how is your solution </a:t>
            </a:r>
            <a:r>
              <a:rPr lang="en-US" sz="1500" b="1" dirty="0" smtClean="0">
                <a:solidFill>
                  <a:schemeClr val="tx1"/>
                </a:solidFill>
              </a:rPr>
              <a:t>different</a:t>
            </a:r>
            <a:r>
              <a:rPr lang="en-US" sz="1500" dirty="0">
                <a:solidFill>
                  <a:schemeClr val="tx1"/>
                </a:solidFill>
              </a:rPr>
              <a:t>? </a:t>
            </a:r>
            <a:r>
              <a:rPr lang="en-US" sz="1500" dirty="0" smtClean="0">
                <a:solidFill>
                  <a:schemeClr val="tx1"/>
                </a:solidFill>
              </a:rPr>
              <a:t>Why is your solution </a:t>
            </a:r>
            <a:r>
              <a:rPr lang="en-US" sz="1500" dirty="0">
                <a:solidFill>
                  <a:schemeClr val="tx1"/>
                </a:solidFill>
              </a:rPr>
              <a:t>important to the people who </a:t>
            </a:r>
            <a:r>
              <a:rPr lang="en-US" sz="1500" dirty="0" smtClean="0">
                <a:solidFill>
                  <a:schemeClr val="tx1"/>
                </a:solidFill>
              </a:rPr>
              <a:t>will use it?</a:t>
            </a:r>
          </a:p>
          <a:p>
            <a:pPr lvl="1"/>
            <a:r>
              <a:rPr lang="en-US" sz="1500" b="1" dirty="0" smtClean="0">
                <a:solidFill>
                  <a:schemeClr val="tx1"/>
                </a:solidFill>
              </a:rPr>
              <a:t>Look to the future</a:t>
            </a:r>
            <a:r>
              <a:rPr lang="en-US" sz="1500" dirty="0" smtClean="0">
                <a:solidFill>
                  <a:schemeClr val="tx1"/>
                </a:solidFill>
              </a:rPr>
              <a:t>: Briefly describe your </a:t>
            </a:r>
            <a:r>
              <a:rPr lang="en-US" sz="1500" b="1" dirty="0" smtClean="0">
                <a:solidFill>
                  <a:schemeClr val="tx1"/>
                </a:solidFill>
              </a:rPr>
              <a:t>plans for the future</a:t>
            </a:r>
            <a:r>
              <a:rPr lang="en-US" sz="1500" dirty="0" smtClean="0">
                <a:solidFill>
                  <a:schemeClr val="tx1"/>
                </a:solidFill>
              </a:rPr>
              <a:t>, including customers to be served or features to be added.</a:t>
            </a:r>
          </a:p>
          <a:p>
            <a:pPr lvl="1"/>
            <a:endParaRPr lang="en-US" sz="1500" dirty="0">
              <a:solidFill>
                <a:schemeClr val="tx1"/>
              </a:solidFill>
            </a:endParaRPr>
          </a:p>
          <a:p>
            <a:pPr marL="57150" indent="0">
              <a:buNone/>
            </a:pPr>
            <a:r>
              <a:rPr lang="en-US" sz="1500" dirty="0" smtClean="0">
                <a:solidFill>
                  <a:schemeClr val="tx1"/>
                </a:solidFill>
              </a:rPr>
              <a:t>Create </a:t>
            </a:r>
            <a:r>
              <a:rPr lang="en-US" sz="1500" dirty="0">
                <a:solidFill>
                  <a:schemeClr val="tx1"/>
                </a:solidFill>
              </a:rPr>
              <a:t>a </a:t>
            </a:r>
            <a:r>
              <a:rPr lang="en-US" sz="1500" b="1" dirty="0">
                <a:solidFill>
                  <a:schemeClr val="tx1"/>
                </a:solidFill>
              </a:rPr>
              <a:t>“hook” </a:t>
            </a:r>
            <a:r>
              <a:rPr lang="en-US" sz="1500" dirty="0">
                <a:solidFill>
                  <a:schemeClr val="tx1"/>
                </a:solidFill>
              </a:rPr>
              <a:t>that </a:t>
            </a:r>
            <a:r>
              <a:rPr lang="en-US" sz="1500" dirty="0" smtClean="0">
                <a:solidFill>
                  <a:schemeClr val="tx1"/>
                </a:solidFill>
              </a:rPr>
              <a:t>grabs the listener’s </a:t>
            </a:r>
            <a:r>
              <a:rPr lang="en-US" sz="1500" dirty="0">
                <a:solidFill>
                  <a:schemeClr val="tx1"/>
                </a:solidFill>
              </a:rPr>
              <a:t>attention in the first 15 seconds, making </a:t>
            </a:r>
            <a:r>
              <a:rPr lang="en-US" sz="1500" dirty="0" smtClean="0">
                <a:solidFill>
                  <a:schemeClr val="tx1"/>
                </a:solidFill>
              </a:rPr>
              <a:t>him or her want </a:t>
            </a:r>
            <a:r>
              <a:rPr lang="en-US" sz="1500" dirty="0">
                <a:solidFill>
                  <a:schemeClr val="tx1"/>
                </a:solidFill>
              </a:rPr>
              <a:t>to listen </a:t>
            </a:r>
            <a:r>
              <a:rPr lang="en-US" sz="1500" dirty="0" smtClean="0">
                <a:solidFill>
                  <a:schemeClr val="tx1"/>
                </a:solidFill>
              </a:rPr>
              <a:t>closely to </a:t>
            </a:r>
            <a:r>
              <a:rPr lang="en-US" sz="1500" dirty="0">
                <a:solidFill>
                  <a:schemeClr val="tx1"/>
                </a:solidFill>
              </a:rPr>
              <a:t>the rest of your </a:t>
            </a:r>
            <a:r>
              <a:rPr lang="en-US" sz="1500" dirty="0" smtClean="0">
                <a:solidFill>
                  <a:schemeClr val="tx1"/>
                </a:solidFill>
              </a:rPr>
              <a:t>pitch!</a:t>
            </a:r>
            <a:endParaRPr lang="en-US" sz="1500" dirty="0">
              <a:solidFill>
                <a:schemeClr val="tx1"/>
              </a:solidFill>
            </a:endParaRPr>
          </a:p>
          <a:p>
            <a:pPr marL="914400" lvl="2" indent="0">
              <a:buNone/>
            </a:pPr>
            <a:endParaRPr lang="en-US" sz="15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4222" y="1162050"/>
            <a:ext cx="1543449" cy="3420224"/>
          </a:xfrm>
          <a:prstGeom prst="rect">
            <a:avLst/>
          </a:prstGeom>
        </p:spPr>
      </p:pic>
    </p:spTree>
    <p:extLst>
      <p:ext uri="{BB962C8B-B14F-4D97-AF65-F5344CB8AC3E}">
        <p14:creationId xmlns:p14="http://schemas.microsoft.com/office/powerpoint/2010/main" val="3025295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It’s Your Turn! </a:t>
            </a:r>
            <a:r>
              <a:rPr lang="en-US" i="1" dirty="0" smtClean="0"/>
              <a:t>Speed Pitches Activity</a:t>
            </a:r>
            <a:endParaRPr lang="en-US" i="1" dirty="0"/>
          </a:p>
        </p:txBody>
      </p:sp>
      <p:sp>
        <p:nvSpPr>
          <p:cNvPr id="3" name="Content Placeholder 2"/>
          <p:cNvSpPr>
            <a:spLocks noGrp="1"/>
          </p:cNvSpPr>
          <p:nvPr>
            <p:ph idx="1"/>
          </p:nvPr>
        </p:nvSpPr>
        <p:spPr>
          <a:xfrm>
            <a:off x="609599" y="1409700"/>
            <a:ext cx="11092666" cy="5063019"/>
          </a:xfrm>
        </p:spPr>
        <p:txBody>
          <a:bodyPr>
            <a:normAutofit fontScale="85000" lnSpcReduction="20000"/>
          </a:bodyPr>
          <a:lstStyle/>
          <a:p>
            <a:pPr marL="0" indent="0">
              <a:buNone/>
            </a:pPr>
            <a:r>
              <a:rPr lang="en-US" dirty="0" smtClean="0">
                <a:solidFill>
                  <a:schemeClr val="tx1"/>
                </a:solidFill>
              </a:rPr>
              <a:t>Work </a:t>
            </a:r>
            <a:r>
              <a:rPr lang="en-US" dirty="0">
                <a:solidFill>
                  <a:schemeClr val="tx1"/>
                </a:solidFill>
              </a:rPr>
              <a:t>with your team to complete the </a:t>
            </a:r>
            <a:r>
              <a:rPr lang="en-US" i="1" dirty="0" smtClean="0">
                <a:solidFill>
                  <a:schemeClr val="tx1"/>
                </a:solidFill>
              </a:rPr>
              <a:t>Speed </a:t>
            </a:r>
            <a:r>
              <a:rPr lang="en-US" i="1" dirty="0">
                <a:solidFill>
                  <a:schemeClr val="tx1"/>
                </a:solidFill>
              </a:rPr>
              <a:t>Pitches </a:t>
            </a:r>
            <a:r>
              <a:rPr lang="en-US" dirty="0">
                <a:solidFill>
                  <a:schemeClr val="tx1"/>
                </a:solidFill>
              </a:rPr>
              <a:t>activity and use the information you’ve learned about elevator pitches to practice in front of your team.  </a:t>
            </a:r>
            <a:r>
              <a:rPr lang="en-US" dirty="0" smtClean="0">
                <a:solidFill>
                  <a:schemeClr val="tx1"/>
                </a:solidFill>
              </a:rPr>
              <a:t>You will create and deliver a quick 30-60 second </a:t>
            </a:r>
            <a:r>
              <a:rPr lang="en-US" dirty="0">
                <a:solidFill>
                  <a:schemeClr val="tx1"/>
                </a:solidFill>
              </a:rPr>
              <a:t>elevator </a:t>
            </a:r>
            <a:r>
              <a:rPr lang="en-US" dirty="0" smtClean="0">
                <a:solidFill>
                  <a:schemeClr val="tx1"/>
                </a:solidFill>
              </a:rPr>
              <a:t>pitch </a:t>
            </a:r>
            <a:r>
              <a:rPr lang="en-US" dirty="0">
                <a:solidFill>
                  <a:schemeClr val="tx1"/>
                </a:solidFill>
              </a:rPr>
              <a:t>designed to introduce an idea and get the listener interested in asking more</a:t>
            </a:r>
            <a:r>
              <a:rPr lang="en-US" dirty="0" smtClean="0">
                <a:solidFill>
                  <a:schemeClr val="tx1"/>
                </a:solidFill>
              </a:rPr>
              <a:t>.</a:t>
            </a:r>
          </a:p>
          <a:p>
            <a:pPr marL="0" lvl="0" indent="0">
              <a:buNone/>
            </a:pPr>
            <a:endParaRPr lang="en-US" dirty="0" smtClean="0">
              <a:solidFill>
                <a:schemeClr val="tx1"/>
              </a:solidFill>
            </a:endParaRPr>
          </a:p>
          <a:p>
            <a:pPr marL="0" lvl="0" indent="0">
              <a:buNone/>
            </a:pPr>
            <a:r>
              <a:rPr lang="en-US" b="1" dirty="0" smtClean="0">
                <a:solidFill>
                  <a:schemeClr val="tx1"/>
                </a:solidFill>
              </a:rPr>
              <a:t>Your task: </a:t>
            </a:r>
            <a:r>
              <a:rPr lang="en-US" dirty="0" smtClean="0">
                <a:solidFill>
                  <a:schemeClr val="tx1"/>
                </a:solidFill>
              </a:rPr>
              <a:t>Share </a:t>
            </a:r>
            <a:r>
              <a:rPr lang="en-US" dirty="0">
                <a:solidFill>
                  <a:schemeClr val="tx1"/>
                </a:solidFill>
              </a:rPr>
              <a:t>an elevator pitch for your job or a passion of </a:t>
            </a:r>
            <a:r>
              <a:rPr lang="en-US" dirty="0" smtClean="0">
                <a:solidFill>
                  <a:schemeClr val="tx1"/>
                </a:solidFill>
              </a:rPr>
              <a:t>yours! Each individual should </a:t>
            </a:r>
            <a:r>
              <a:rPr lang="en-US" dirty="0">
                <a:solidFill>
                  <a:schemeClr val="tx1"/>
                </a:solidFill>
              </a:rPr>
              <a:t>take a few minutes to design their own pitch, making sure </a:t>
            </a:r>
            <a:r>
              <a:rPr lang="en-US" dirty="0" smtClean="0">
                <a:solidFill>
                  <a:schemeClr val="tx1"/>
                </a:solidFill>
              </a:rPr>
              <a:t>to talk through it start to finish once or twice. You may even want to practice in front of a mirror!</a:t>
            </a:r>
          </a:p>
          <a:p>
            <a:pPr marL="0" lvl="0" indent="0">
              <a:buNone/>
            </a:pPr>
            <a:r>
              <a:rPr lang="en-US" dirty="0" smtClean="0">
                <a:solidFill>
                  <a:schemeClr val="tx1"/>
                </a:solidFill>
              </a:rPr>
              <a:t/>
            </a:r>
            <a:br>
              <a:rPr lang="en-US" dirty="0" smtClean="0">
                <a:solidFill>
                  <a:schemeClr val="tx1"/>
                </a:solidFill>
              </a:rPr>
            </a:br>
            <a:r>
              <a:rPr lang="en-US" b="1" dirty="0" smtClean="0">
                <a:solidFill>
                  <a:schemeClr val="tx1"/>
                </a:solidFill>
              </a:rPr>
              <a:t>Materials:</a:t>
            </a:r>
            <a:r>
              <a:rPr lang="en-US" dirty="0" smtClean="0">
                <a:solidFill>
                  <a:schemeClr val="tx1"/>
                </a:solidFill>
              </a:rPr>
              <a:t> A stopwatch or clock, plus pencil and paper for each team member.</a:t>
            </a:r>
          </a:p>
          <a:p>
            <a:pPr marL="0" lvl="0" indent="0">
              <a:buNone/>
            </a:pPr>
            <a:endParaRPr lang="en-US" dirty="0" smtClean="0">
              <a:solidFill>
                <a:schemeClr val="tx1"/>
              </a:solidFill>
            </a:endParaRPr>
          </a:p>
          <a:p>
            <a:pPr marL="0" lvl="0" indent="0">
              <a:buNone/>
            </a:pPr>
            <a:r>
              <a:rPr lang="en-US" b="1" dirty="0" smtClean="0">
                <a:solidFill>
                  <a:schemeClr val="tx1"/>
                </a:solidFill>
              </a:rPr>
              <a:t>Roles: </a:t>
            </a:r>
            <a:r>
              <a:rPr lang="en-US" dirty="0" smtClean="0">
                <a:solidFill>
                  <a:schemeClr val="tx1"/>
                </a:solidFill>
              </a:rPr>
              <a:t>(Rotate as each team member speaks)</a:t>
            </a:r>
          </a:p>
          <a:p>
            <a:r>
              <a:rPr lang="en-US" dirty="0">
                <a:solidFill>
                  <a:schemeClr val="tx1"/>
                </a:solidFill>
              </a:rPr>
              <a:t>Speaker: Delivers her pitch</a:t>
            </a:r>
          </a:p>
          <a:p>
            <a:r>
              <a:rPr lang="en-US" dirty="0">
                <a:solidFill>
                  <a:schemeClr val="tx1"/>
                </a:solidFill>
              </a:rPr>
              <a:t>Timekeeper: Times each pitch and keep each speaker to a 60 second </a:t>
            </a:r>
            <a:r>
              <a:rPr lang="en-US" dirty="0" smtClean="0">
                <a:solidFill>
                  <a:schemeClr val="tx1"/>
                </a:solidFill>
              </a:rPr>
              <a:t>maximum </a:t>
            </a:r>
            <a:endParaRPr lang="en-US" dirty="0">
              <a:solidFill>
                <a:schemeClr val="tx1"/>
              </a:solidFill>
            </a:endParaRPr>
          </a:p>
          <a:p>
            <a:r>
              <a:rPr lang="en-US" dirty="0">
                <a:solidFill>
                  <a:schemeClr val="tx1"/>
                </a:solidFill>
              </a:rPr>
              <a:t>Listeners: Take notes on the key points of each pitch and what was most </a:t>
            </a:r>
            <a:r>
              <a:rPr lang="en-US" dirty="0" smtClean="0">
                <a:solidFill>
                  <a:schemeClr val="tx1"/>
                </a:solidFill>
              </a:rPr>
              <a:t>memorable</a:t>
            </a:r>
            <a:endParaRPr lang="en-US" dirty="0">
              <a:solidFill>
                <a:schemeClr val="tx1"/>
              </a:solidFill>
            </a:endParaRPr>
          </a:p>
          <a:p>
            <a:pPr marL="0" lvl="0" indent="0">
              <a:buNone/>
            </a:pPr>
            <a:r>
              <a:rPr lang="en-US" b="1" dirty="0" smtClean="0">
                <a:solidFill>
                  <a:schemeClr val="tx1"/>
                </a:solidFill>
              </a:rPr>
              <a:t>The Pitch</a:t>
            </a:r>
          </a:p>
          <a:p>
            <a:pPr lvl="0"/>
            <a:r>
              <a:rPr lang="en-US" dirty="0" smtClean="0">
                <a:solidFill>
                  <a:schemeClr val="tx1"/>
                </a:solidFill>
              </a:rPr>
              <a:t>One at a time, ask each team member to stand up and deliver her pitch to the group</a:t>
            </a:r>
          </a:p>
          <a:p>
            <a:pPr lvl="0"/>
            <a:r>
              <a:rPr lang="en-US" dirty="0" smtClean="0">
                <a:solidFill>
                  <a:schemeClr val="tx1"/>
                </a:solidFill>
              </a:rPr>
              <a:t>Timekeepers and listeners: Remember to keep time and take notes!</a:t>
            </a:r>
          </a:p>
          <a:p>
            <a:pPr lvl="0"/>
            <a:r>
              <a:rPr lang="en-US" dirty="0" smtClean="0">
                <a:solidFill>
                  <a:schemeClr val="tx1"/>
                </a:solidFill>
              </a:rPr>
              <a:t>Once all team members have pitched, take a team vote and recognize the “winner” of the most compelling elevator pitch challenge</a:t>
            </a:r>
          </a:p>
          <a:p>
            <a:pPr marL="0" indent="0">
              <a:buNone/>
            </a:pPr>
            <a:endParaRPr lang="en-US" dirty="0" smtClean="0">
              <a:solidFill>
                <a:schemeClr val="tx1"/>
              </a:solidFill>
            </a:endParaRPr>
          </a:p>
          <a:p>
            <a:pPr marL="0" indent="0">
              <a:buNone/>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262990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Team Debrief: </a:t>
            </a:r>
            <a:r>
              <a:rPr lang="en-US" i="1" dirty="0" smtClean="0"/>
              <a:t>Speed Pitches </a:t>
            </a:r>
            <a:r>
              <a:rPr lang="en-US" dirty="0" smtClean="0"/>
              <a:t>Activity</a:t>
            </a:r>
            <a:endParaRPr lang="en-US" dirty="0"/>
          </a:p>
        </p:txBody>
      </p:sp>
      <p:sp>
        <p:nvSpPr>
          <p:cNvPr id="3" name="Content Placeholder 2"/>
          <p:cNvSpPr>
            <a:spLocks noGrp="1"/>
          </p:cNvSpPr>
          <p:nvPr>
            <p:ph idx="1"/>
          </p:nvPr>
        </p:nvSpPr>
        <p:spPr>
          <a:xfrm>
            <a:off x="609600" y="1409700"/>
            <a:ext cx="9483808" cy="3880773"/>
          </a:xfrm>
        </p:spPr>
        <p:txBody>
          <a:bodyPr/>
          <a:lstStyle/>
          <a:p>
            <a:pPr marL="0" indent="0">
              <a:buNone/>
            </a:pPr>
            <a:r>
              <a:rPr lang="en-US" b="1" dirty="0" smtClean="0">
                <a:solidFill>
                  <a:schemeClr val="tx1"/>
                </a:solidFill>
              </a:rPr>
              <a:t>Practice</a:t>
            </a:r>
            <a:r>
              <a:rPr lang="en-US" dirty="0" smtClean="0">
                <a:solidFill>
                  <a:schemeClr val="tx1"/>
                </a:solidFill>
              </a:rPr>
              <a:t> is the most important part of learning to deliver a successful pitch. Requesting feedback from your listeners will help you understand what was successful about your pitch, and identify areas to work on next time.</a:t>
            </a:r>
          </a:p>
          <a:p>
            <a:pPr marL="0" indent="0">
              <a:buNone/>
            </a:pPr>
            <a:endParaRPr lang="en-US" dirty="0" smtClean="0">
              <a:solidFill>
                <a:schemeClr val="tx1"/>
              </a:solidFill>
            </a:endParaRPr>
          </a:p>
          <a:p>
            <a:pPr marL="0" indent="0">
              <a:buNone/>
            </a:pPr>
            <a:r>
              <a:rPr lang="en-US" dirty="0" smtClean="0">
                <a:solidFill>
                  <a:schemeClr val="tx1"/>
                </a:solidFill>
              </a:rPr>
              <a:t>Questions for discussion:</a:t>
            </a:r>
            <a:endParaRPr lang="en-US" dirty="0">
              <a:solidFill>
                <a:schemeClr val="tx1"/>
              </a:solidFill>
            </a:endParaRPr>
          </a:p>
          <a:p>
            <a:pPr lvl="0"/>
            <a:r>
              <a:rPr lang="en-US" dirty="0" smtClean="0">
                <a:solidFill>
                  <a:schemeClr val="tx1"/>
                </a:solidFill>
              </a:rPr>
              <a:t>What was memorable about each pitch? What interested you most about the idea?</a:t>
            </a:r>
          </a:p>
          <a:p>
            <a:pPr lvl="0"/>
            <a:r>
              <a:rPr lang="en-US" dirty="0" smtClean="0">
                <a:solidFill>
                  <a:schemeClr val="tx1"/>
                </a:solidFill>
              </a:rPr>
              <a:t>What questions did you have about the solution? Was anything unclear or confusing?</a:t>
            </a:r>
          </a:p>
          <a:p>
            <a:pPr lvl="0"/>
            <a:r>
              <a:rPr lang="en-US" dirty="0" smtClean="0">
                <a:solidFill>
                  <a:schemeClr val="tx1"/>
                </a:solidFill>
              </a:rPr>
              <a:t>Was </a:t>
            </a:r>
            <a:r>
              <a:rPr lang="en-US" dirty="0">
                <a:solidFill>
                  <a:schemeClr val="tx1"/>
                </a:solidFill>
              </a:rPr>
              <a:t>it difficult to fit everything you wanted to say into 30-60 seconds?</a:t>
            </a:r>
          </a:p>
          <a:p>
            <a:pPr lvl="0"/>
            <a:r>
              <a:rPr lang="en-US" dirty="0" smtClean="0">
                <a:solidFill>
                  <a:schemeClr val="tx1"/>
                </a:solidFill>
              </a:rPr>
              <a:t>Why </a:t>
            </a:r>
            <a:r>
              <a:rPr lang="en-US" dirty="0">
                <a:solidFill>
                  <a:schemeClr val="tx1"/>
                </a:solidFill>
              </a:rPr>
              <a:t>would </a:t>
            </a:r>
            <a:r>
              <a:rPr lang="en-US" dirty="0" smtClean="0">
                <a:solidFill>
                  <a:schemeClr val="tx1"/>
                </a:solidFill>
              </a:rPr>
              <a:t>a strong elevator </a:t>
            </a:r>
            <a:r>
              <a:rPr lang="en-US" dirty="0">
                <a:solidFill>
                  <a:schemeClr val="tx1"/>
                </a:solidFill>
              </a:rPr>
              <a:t>pitch be useful to an entrepreneur?</a:t>
            </a:r>
          </a:p>
          <a:p>
            <a:pPr lvl="0"/>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19237361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TM02900720[[fn=Integral]]</Template>
  <TotalTime>5159</TotalTime>
  <Words>2576</Words>
  <Application>Microsoft Office PowerPoint</Application>
  <PresentationFormat>Widescreen</PresentationFormat>
  <Paragraphs>215</Paragraphs>
  <Slides>21</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Chaparral Pro</vt:lpstr>
      <vt:lpstr>Trebuchet MS</vt:lpstr>
      <vt:lpstr>Wingdings 3</vt:lpstr>
      <vt:lpstr>Facet</vt:lpstr>
      <vt:lpstr>1_Facet</vt:lpstr>
      <vt:lpstr>Additional Resources  Pitching Your Idea</vt:lpstr>
      <vt:lpstr> Learning Objectives for this Module</vt:lpstr>
      <vt:lpstr>Topic 2.1: Developing your Elevator Pitch </vt:lpstr>
      <vt:lpstr>What is an Elevator Pitch? </vt:lpstr>
      <vt:lpstr>PowerPoint Presentation</vt:lpstr>
      <vt:lpstr>PowerPoint Presentation</vt:lpstr>
      <vt:lpstr>Planning for your Elevator Pitch</vt:lpstr>
      <vt:lpstr>It’s Your Turn! Speed Pitches Activity</vt:lpstr>
      <vt:lpstr>Team Debrief: Speed Pitches Activity</vt:lpstr>
      <vt:lpstr>PowerPoint Presentation</vt:lpstr>
      <vt:lpstr>Topic 2.2: Techniques for Effective Public Speaking </vt:lpstr>
      <vt:lpstr>Introduction: Elements an Effective Presentation</vt:lpstr>
      <vt:lpstr>Voice: The Four Ps</vt:lpstr>
      <vt:lpstr>It’s Your Turn! Speed Pitches Part 2</vt:lpstr>
      <vt:lpstr>Managing your Energy </vt:lpstr>
      <vt:lpstr>Body Language </vt:lpstr>
      <vt:lpstr>Visual Aids</vt:lpstr>
      <vt:lpstr>Tips for Using Visual Aids</vt:lpstr>
      <vt:lpstr>PowerPoint Presentation</vt:lpstr>
      <vt:lpstr>Presentation Examples: TedxTeen</vt:lpstr>
      <vt:lpstr>It’s Your Turn! Additional Pitching Activities</vt:lpstr>
    </vt:vector>
  </TitlesOfParts>
  <Company>Accenture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 to the business model canvas</dc:title>
  <dc:creator>Terrell, Charles</dc:creator>
  <cp:lastModifiedBy>madhavi bhasin</cp:lastModifiedBy>
  <cp:revision>126</cp:revision>
  <dcterms:created xsi:type="dcterms:W3CDTF">2015-11-17T15:27:57Z</dcterms:created>
  <dcterms:modified xsi:type="dcterms:W3CDTF">2016-02-09T17:59:32Z</dcterms:modified>
</cp:coreProperties>
</file>